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7"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E18"/>
    <a:srgbClr val="FF0066"/>
    <a:srgbClr val="47A2F3"/>
    <a:srgbClr val="004DCD"/>
    <a:srgbClr val="66FFFF"/>
    <a:srgbClr val="99CCFF"/>
    <a:srgbClr val="CCECFF"/>
    <a:srgbClr val="0C7442"/>
    <a:srgbClr val="FF99CC"/>
    <a:srgbClr val="EB8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25" autoAdjust="0"/>
    <p:restoredTop sz="94660"/>
  </p:normalViewPr>
  <p:slideViewPr>
    <p:cSldViewPr snapToGrid="0" showGuides="1">
      <p:cViewPr>
        <p:scale>
          <a:sx n="122" d="100"/>
          <a:sy n="122" d="100"/>
        </p:scale>
        <p:origin x="1714" y="-394"/>
      </p:cViewPr>
      <p:guideLst>
        <p:guide orient="horz" pos="3120"/>
        <p:guide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B856D3-7A80-44CE-B2B9-98F5ED459936}"/>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17DC5C-2F47-413E-B686-884EC654AB0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1B1347F-799C-40AF-87B9-D16CD3B301F0}"/>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5" name="フッター プレースホルダー 4">
            <a:extLst>
              <a:ext uri="{FF2B5EF4-FFF2-40B4-BE49-F238E27FC236}">
                <a16:creationId xmlns:a16="http://schemas.microsoft.com/office/drawing/2014/main" id="{54CBE731-6BED-453B-9148-AEB9E38690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5C0D79-6FC5-47AF-AE44-BE2825ABEAF6}"/>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353167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5243C-F121-40BE-96AB-85A480CF1A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B028E76-01E4-4E01-B0A9-50793316749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8176DA-6058-4A63-8724-A9B1F64D0307}"/>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5" name="フッター プレースホルダー 4">
            <a:extLst>
              <a:ext uri="{FF2B5EF4-FFF2-40B4-BE49-F238E27FC236}">
                <a16:creationId xmlns:a16="http://schemas.microsoft.com/office/drawing/2014/main" id="{70EB0D31-D95B-4D5C-868A-330F150DC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D53865-3914-4802-9AC2-4BAA3E4E42CC}"/>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110958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CC15575-FCBD-4D51-8B66-41CE8218070E}"/>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1BE7E58-5554-45BC-A39D-CB4DEA75DC7F}"/>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A5517-995A-4E43-A244-BE61EE880883}"/>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5" name="フッター プレースホルダー 4">
            <a:extLst>
              <a:ext uri="{FF2B5EF4-FFF2-40B4-BE49-F238E27FC236}">
                <a16:creationId xmlns:a16="http://schemas.microsoft.com/office/drawing/2014/main" id="{045424C3-4336-45BF-BD17-69E0EE0E4A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B29270-D50D-4CC3-8EE3-AF16DEB54A84}"/>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219216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18871-F482-4965-BEF3-993BDF227F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295019-F62E-481D-9D23-11A92D0F55A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BD4EE9-4663-4C4D-A333-E07B04222DD2}"/>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5" name="フッター プレースホルダー 4">
            <a:extLst>
              <a:ext uri="{FF2B5EF4-FFF2-40B4-BE49-F238E27FC236}">
                <a16:creationId xmlns:a16="http://schemas.microsoft.com/office/drawing/2014/main" id="{C69040D1-4E2B-455A-89BC-E62149652E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1A6814-7A37-4267-B4F8-165BE7E5B6D6}"/>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160660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41409-15AA-43AE-A563-815F90E88C53}"/>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A73F8C-4BC4-4FE2-9ED9-F2D5548E0A2B}"/>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DC48C0-3A95-4A5E-BA23-6F0F63B928BF}"/>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5" name="フッター プレースホルダー 4">
            <a:extLst>
              <a:ext uri="{FF2B5EF4-FFF2-40B4-BE49-F238E27FC236}">
                <a16:creationId xmlns:a16="http://schemas.microsoft.com/office/drawing/2014/main" id="{6F81CA5A-CD64-41C2-A247-DC41A8DF57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D101AE-AAE9-425E-8CCC-CC85145BEBD8}"/>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182855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A870E-8CAB-40DC-97FF-1A91C676A0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D98E5F-9418-43E6-ABB8-108BAD053C02}"/>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063746-8CD7-43E5-A365-7DD7AED77805}"/>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059633C-B9C9-44F4-8942-2190F51AACC5}"/>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6" name="フッター プレースホルダー 5">
            <a:extLst>
              <a:ext uri="{FF2B5EF4-FFF2-40B4-BE49-F238E27FC236}">
                <a16:creationId xmlns:a16="http://schemas.microsoft.com/office/drawing/2014/main" id="{80CFCD00-81BE-4A38-B16E-5B7B68642B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4E60AC-D4F0-45A7-9179-ED3779B3622E}"/>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339871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5EF9B-82C4-43D5-9B15-0C0B669AB052}"/>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346D00-88F3-4399-80E3-A53778C51D9F}"/>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BF7FF9F-6559-458C-8571-611AC808F9CC}"/>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1E5447F-B880-4BFC-8B52-E707BAD34FB6}"/>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2357636-7E5B-45ED-90F4-222370BD2AD1}"/>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9C9C16-E511-40E3-A6D8-80B9063162B5}"/>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8" name="フッター プレースホルダー 7">
            <a:extLst>
              <a:ext uri="{FF2B5EF4-FFF2-40B4-BE49-F238E27FC236}">
                <a16:creationId xmlns:a16="http://schemas.microsoft.com/office/drawing/2014/main" id="{B42EC2DC-76BF-4B5D-BE15-E6C86A896BB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2FFB26-41F0-4122-9EF7-89960E4E92C9}"/>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97228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EE02A-23F3-4B38-A844-F3E3C28521A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ED90592-BFF9-409B-9D33-7B078C915330}"/>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4" name="フッター プレースホルダー 3">
            <a:extLst>
              <a:ext uri="{FF2B5EF4-FFF2-40B4-BE49-F238E27FC236}">
                <a16:creationId xmlns:a16="http://schemas.microsoft.com/office/drawing/2014/main" id="{39B0953C-60A0-4B16-A771-9523F1D7183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5F9268B-AA4C-420B-9A45-22C981F58265}"/>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248515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576D287-043F-43B5-B1E6-C9511BD4053C}"/>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3" name="フッター プレースホルダー 2">
            <a:extLst>
              <a:ext uri="{FF2B5EF4-FFF2-40B4-BE49-F238E27FC236}">
                <a16:creationId xmlns:a16="http://schemas.microsoft.com/office/drawing/2014/main" id="{B1567690-9F96-42A9-B7BF-9DBB5ACF637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0EA3B3-707C-4DB1-9BF7-47EDBE7A328E}"/>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398364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8C86D-850E-42CC-8FE3-E4B961162B57}"/>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98C138-3EE9-47D2-83D7-DBD8DD5C5613}"/>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490688-B7BC-4D9E-B7CF-38C1A24BB26E}"/>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800F85-B84D-4158-8E62-3F60D46E9920}"/>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6" name="フッター プレースホルダー 5">
            <a:extLst>
              <a:ext uri="{FF2B5EF4-FFF2-40B4-BE49-F238E27FC236}">
                <a16:creationId xmlns:a16="http://schemas.microsoft.com/office/drawing/2014/main" id="{D6ADC731-651E-4C88-9B12-5CF2B1E655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596B3D-1973-4B29-9C6B-81CBFAFB1831}"/>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407783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16D55-EAB5-4916-B7D2-42CCA3F02C68}"/>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0F41DE6-CB24-489F-8F67-1C5CCBE2253C}"/>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8164B4DC-BAA7-4A56-BC9A-9AB67981530B}"/>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13011E-4540-4DE9-B6C7-693DCB79D132}"/>
              </a:ext>
            </a:extLst>
          </p:cNvPr>
          <p:cNvSpPr>
            <a:spLocks noGrp="1"/>
          </p:cNvSpPr>
          <p:nvPr>
            <p:ph type="dt" sz="half" idx="10"/>
          </p:nvPr>
        </p:nvSpPr>
        <p:spPr/>
        <p:txBody>
          <a:bodyPr/>
          <a:lstStyle/>
          <a:p>
            <a:fld id="{D098D9D5-7F71-4CCF-84AD-7D65DE8C0E43}" type="datetimeFigureOut">
              <a:rPr kumimoji="1" lang="ja-JP" altLang="en-US" smtClean="0"/>
              <a:t>2025/8/6</a:t>
            </a:fld>
            <a:endParaRPr kumimoji="1" lang="ja-JP" altLang="en-US"/>
          </a:p>
        </p:txBody>
      </p:sp>
      <p:sp>
        <p:nvSpPr>
          <p:cNvPr id="6" name="フッター プレースホルダー 5">
            <a:extLst>
              <a:ext uri="{FF2B5EF4-FFF2-40B4-BE49-F238E27FC236}">
                <a16:creationId xmlns:a16="http://schemas.microsoft.com/office/drawing/2014/main" id="{455ECBDA-6343-4B5F-BF2D-FD000FA0AF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6622C4-A648-4E91-A5E6-5BAE5F70C065}"/>
              </a:ext>
            </a:extLst>
          </p:cNvPr>
          <p:cNvSpPr>
            <a:spLocks noGrp="1"/>
          </p:cNvSpPr>
          <p:nvPr>
            <p:ph type="sldNum" sz="quarter" idx="12"/>
          </p:nvPr>
        </p:nvSpPr>
        <p:spPr/>
        <p:txBody>
          <a:body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182770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0429E58-0009-46E5-8FC0-4843C9A72223}"/>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770866-EA0A-40B6-9821-4B98FD2E2B50}"/>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BC1A8D-2B85-4209-A868-1F77CB7C40BC}"/>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D098D9D5-7F71-4CCF-84AD-7D65DE8C0E43}" type="datetimeFigureOut">
              <a:rPr kumimoji="1" lang="ja-JP" altLang="en-US" smtClean="0"/>
              <a:t>2025/8/6</a:t>
            </a:fld>
            <a:endParaRPr kumimoji="1" lang="ja-JP" altLang="en-US"/>
          </a:p>
        </p:txBody>
      </p:sp>
      <p:sp>
        <p:nvSpPr>
          <p:cNvPr id="5" name="フッター プレースホルダー 4">
            <a:extLst>
              <a:ext uri="{FF2B5EF4-FFF2-40B4-BE49-F238E27FC236}">
                <a16:creationId xmlns:a16="http://schemas.microsoft.com/office/drawing/2014/main" id="{C57B5968-106B-43DB-813B-80B6011ECF30}"/>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FD71E7-F390-4B2C-A9D0-46854BE7C7B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9D89D183-6357-42B4-AAB9-9C22E1FD7FE4}" type="slidenum">
              <a:rPr kumimoji="1" lang="ja-JP" altLang="en-US" smtClean="0"/>
              <a:t>‹#›</a:t>
            </a:fld>
            <a:endParaRPr kumimoji="1" lang="ja-JP" altLang="en-US"/>
          </a:p>
        </p:txBody>
      </p:sp>
    </p:spTree>
    <p:extLst>
      <p:ext uri="{BB962C8B-B14F-4D97-AF65-F5344CB8AC3E}">
        <p14:creationId xmlns:p14="http://schemas.microsoft.com/office/powerpoint/2010/main" val="381355058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hyperlink" Target="http://ux.stackexchange.com/questions/29953/speech-bubbles-meaning" TargetMode="External"/><Relationship Id="rId7" Type="http://schemas.openxmlformats.org/officeDocument/2006/relationships/image" Target="../media/image5.jp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上の 2 つの角を切り取る 19">
            <a:extLst>
              <a:ext uri="{FF2B5EF4-FFF2-40B4-BE49-F238E27FC236}">
                <a16:creationId xmlns:a16="http://schemas.microsoft.com/office/drawing/2014/main" id="{56E55B33-3A11-4BDC-BD9D-F18063530708}"/>
              </a:ext>
            </a:extLst>
          </p:cNvPr>
          <p:cNvSpPr/>
          <p:nvPr/>
        </p:nvSpPr>
        <p:spPr>
          <a:xfrm rot="10800000">
            <a:off x="241728" y="140039"/>
            <a:ext cx="6372000" cy="2934817"/>
          </a:xfrm>
          <a:custGeom>
            <a:avLst/>
            <a:gdLst>
              <a:gd name="connsiteX0" fmla="*/ 338010 w 6020825"/>
              <a:gd name="connsiteY0" fmla="*/ 0 h 2028020"/>
              <a:gd name="connsiteX1" fmla="*/ 5682815 w 6020825"/>
              <a:gd name="connsiteY1" fmla="*/ 0 h 2028020"/>
              <a:gd name="connsiteX2" fmla="*/ 6020825 w 6020825"/>
              <a:gd name="connsiteY2" fmla="*/ 338010 h 2028020"/>
              <a:gd name="connsiteX3" fmla="*/ 6020825 w 6020825"/>
              <a:gd name="connsiteY3" fmla="*/ 2028020 h 2028020"/>
              <a:gd name="connsiteX4" fmla="*/ 6020825 w 6020825"/>
              <a:gd name="connsiteY4" fmla="*/ 2028020 h 2028020"/>
              <a:gd name="connsiteX5" fmla="*/ 0 w 6020825"/>
              <a:gd name="connsiteY5" fmla="*/ 2028020 h 2028020"/>
              <a:gd name="connsiteX6" fmla="*/ 0 w 6020825"/>
              <a:gd name="connsiteY6" fmla="*/ 2028020 h 2028020"/>
              <a:gd name="connsiteX7" fmla="*/ 0 w 6020825"/>
              <a:gd name="connsiteY7" fmla="*/ 338010 h 2028020"/>
              <a:gd name="connsiteX8" fmla="*/ 338010 w 6020825"/>
              <a:gd name="connsiteY8" fmla="*/ 0 h 2028020"/>
              <a:gd name="connsiteX0" fmla="*/ 338010 w 6020825"/>
              <a:gd name="connsiteY0" fmla="*/ 312821 h 2340841"/>
              <a:gd name="connsiteX1" fmla="*/ 3204310 w 6020825"/>
              <a:gd name="connsiteY1" fmla="*/ 0 h 2340841"/>
              <a:gd name="connsiteX2" fmla="*/ 6020825 w 6020825"/>
              <a:gd name="connsiteY2" fmla="*/ 650831 h 2340841"/>
              <a:gd name="connsiteX3" fmla="*/ 6020825 w 6020825"/>
              <a:gd name="connsiteY3" fmla="*/ 2340841 h 2340841"/>
              <a:gd name="connsiteX4" fmla="*/ 6020825 w 6020825"/>
              <a:gd name="connsiteY4" fmla="*/ 2340841 h 2340841"/>
              <a:gd name="connsiteX5" fmla="*/ 0 w 6020825"/>
              <a:gd name="connsiteY5" fmla="*/ 2340841 h 2340841"/>
              <a:gd name="connsiteX6" fmla="*/ 0 w 6020825"/>
              <a:gd name="connsiteY6" fmla="*/ 2340841 h 2340841"/>
              <a:gd name="connsiteX7" fmla="*/ 0 w 6020825"/>
              <a:gd name="connsiteY7" fmla="*/ 650831 h 2340841"/>
              <a:gd name="connsiteX8" fmla="*/ 338010 w 6020825"/>
              <a:gd name="connsiteY8" fmla="*/ 312821 h 2340841"/>
              <a:gd name="connsiteX0" fmla="*/ 338010 w 6020825"/>
              <a:gd name="connsiteY0" fmla="*/ 312821 h 2340841"/>
              <a:gd name="connsiteX1" fmla="*/ 3204310 w 6020825"/>
              <a:gd name="connsiteY1" fmla="*/ 0 h 2340841"/>
              <a:gd name="connsiteX2" fmla="*/ 6020825 w 6020825"/>
              <a:gd name="connsiteY2" fmla="*/ 650831 h 2340841"/>
              <a:gd name="connsiteX3" fmla="*/ 6020825 w 6020825"/>
              <a:gd name="connsiteY3" fmla="*/ 2340841 h 2340841"/>
              <a:gd name="connsiteX4" fmla="*/ 6020825 w 6020825"/>
              <a:gd name="connsiteY4" fmla="*/ 2340841 h 2340841"/>
              <a:gd name="connsiteX5" fmla="*/ 0 w 6020825"/>
              <a:gd name="connsiteY5" fmla="*/ 2340841 h 2340841"/>
              <a:gd name="connsiteX6" fmla="*/ 0 w 6020825"/>
              <a:gd name="connsiteY6" fmla="*/ 2340841 h 2340841"/>
              <a:gd name="connsiteX7" fmla="*/ 0 w 6020825"/>
              <a:gd name="connsiteY7" fmla="*/ 650831 h 2340841"/>
              <a:gd name="connsiteX8" fmla="*/ 338010 w 6020825"/>
              <a:gd name="connsiteY8" fmla="*/ 312821 h 2340841"/>
              <a:gd name="connsiteX0" fmla="*/ 338010 w 6020825"/>
              <a:gd name="connsiteY0" fmla="*/ 312821 h 2340841"/>
              <a:gd name="connsiteX1" fmla="*/ 3204310 w 6020825"/>
              <a:gd name="connsiteY1" fmla="*/ 0 h 2340841"/>
              <a:gd name="connsiteX2" fmla="*/ 6020825 w 6020825"/>
              <a:gd name="connsiteY2" fmla="*/ 650831 h 2340841"/>
              <a:gd name="connsiteX3" fmla="*/ 6020825 w 6020825"/>
              <a:gd name="connsiteY3" fmla="*/ 2340841 h 2340841"/>
              <a:gd name="connsiteX4" fmla="*/ 6020825 w 6020825"/>
              <a:gd name="connsiteY4" fmla="*/ 2340841 h 2340841"/>
              <a:gd name="connsiteX5" fmla="*/ 0 w 6020825"/>
              <a:gd name="connsiteY5" fmla="*/ 2340841 h 2340841"/>
              <a:gd name="connsiteX6" fmla="*/ 0 w 6020825"/>
              <a:gd name="connsiteY6" fmla="*/ 2340841 h 2340841"/>
              <a:gd name="connsiteX7" fmla="*/ 0 w 6020825"/>
              <a:gd name="connsiteY7" fmla="*/ 650831 h 2340841"/>
              <a:gd name="connsiteX8" fmla="*/ 338010 w 6020825"/>
              <a:gd name="connsiteY8" fmla="*/ 312821 h 2340841"/>
              <a:gd name="connsiteX0" fmla="*/ 338010 w 6044888"/>
              <a:gd name="connsiteY0" fmla="*/ 312821 h 2340841"/>
              <a:gd name="connsiteX1" fmla="*/ 3204310 w 6044888"/>
              <a:gd name="connsiteY1" fmla="*/ 0 h 2340841"/>
              <a:gd name="connsiteX2" fmla="*/ 6044888 w 6044888"/>
              <a:gd name="connsiteY2" fmla="*/ 362073 h 2340841"/>
              <a:gd name="connsiteX3" fmla="*/ 6020825 w 6044888"/>
              <a:gd name="connsiteY3" fmla="*/ 2340841 h 2340841"/>
              <a:gd name="connsiteX4" fmla="*/ 6020825 w 6044888"/>
              <a:gd name="connsiteY4" fmla="*/ 2340841 h 2340841"/>
              <a:gd name="connsiteX5" fmla="*/ 0 w 6044888"/>
              <a:gd name="connsiteY5" fmla="*/ 2340841 h 2340841"/>
              <a:gd name="connsiteX6" fmla="*/ 0 w 6044888"/>
              <a:gd name="connsiteY6" fmla="*/ 2340841 h 2340841"/>
              <a:gd name="connsiteX7" fmla="*/ 0 w 6044888"/>
              <a:gd name="connsiteY7" fmla="*/ 650831 h 2340841"/>
              <a:gd name="connsiteX8" fmla="*/ 338010 w 6044888"/>
              <a:gd name="connsiteY8" fmla="*/ 312821 h 2340841"/>
              <a:gd name="connsiteX0" fmla="*/ 350042 w 6056920"/>
              <a:gd name="connsiteY0" fmla="*/ 312821 h 2340841"/>
              <a:gd name="connsiteX1" fmla="*/ 3216342 w 6056920"/>
              <a:gd name="connsiteY1" fmla="*/ 0 h 2340841"/>
              <a:gd name="connsiteX2" fmla="*/ 6056920 w 6056920"/>
              <a:gd name="connsiteY2" fmla="*/ 362073 h 2340841"/>
              <a:gd name="connsiteX3" fmla="*/ 6032857 w 6056920"/>
              <a:gd name="connsiteY3" fmla="*/ 2340841 h 2340841"/>
              <a:gd name="connsiteX4" fmla="*/ 6032857 w 6056920"/>
              <a:gd name="connsiteY4" fmla="*/ 2340841 h 2340841"/>
              <a:gd name="connsiteX5" fmla="*/ 12032 w 6056920"/>
              <a:gd name="connsiteY5" fmla="*/ 2340841 h 2340841"/>
              <a:gd name="connsiteX6" fmla="*/ 12032 w 6056920"/>
              <a:gd name="connsiteY6" fmla="*/ 2340841 h 2340841"/>
              <a:gd name="connsiteX7" fmla="*/ 0 w 6056920"/>
              <a:gd name="connsiteY7" fmla="*/ 446294 h 2340841"/>
              <a:gd name="connsiteX8" fmla="*/ 350042 w 6056920"/>
              <a:gd name="connsiteY8" fmla="*/ 312821 h 2340841"/>
              <a:gd name="connsiteX0" fmla="*/ 338010 w 6056920"/>
              <a:gd name="connsiteY0" fmla="*/ 204537 h 2340841"/>
              <a:gd name="connsiteX1" fmla="*/ 3216342 w 6056920"/>
              <a:gd name="connsiteY1" fmla="*/ 0 h 2340841"/>
              <a:gd name="connsiteX2" fmla="*/ 6056920 w 6056920"/>
              <a:gd name="connsiteY2" fmla="*/ 362073 h 2340841"/>
              <a:gd name="connsiteX3" fmla="*/ 6032857 w 6056920"/>
              <a:gd name="connsiteY3" fmla="*/ 2340841 h 2340841"/>
              <a:gd name="connsiteX4" fmla="*/ 6032857 w 6056920"/>
              <a:gd name="connsiteY4" fmla="*/ 2340841 h 2340841"/>
              <a:gd name="connsiteX5" fmla="*/ 12032 w 6056920"/>
              <a:gd name="connsiteY5" fmla="*/ 2340841 h 2340841"/>
              <a:gd name="connsiteX6" fmla="*/ 12032 w 6056920"/>
              <a:gd name="connsiteY6" fmla="*/ 2340841 h 2340841"/>
              <a:gd name="connsiteX7" fmla="*/ 0 w 6056920"/>
              <a:gd name="connsiteY7" fmla="*/ 446294 h 2340841"/>
              <a:gd name="connsiteX8" fmla="*/ 338010 w 6056920"/>
              <a:gd name="connsiteY8" fmla="*/ 204537 h 2340841"/>
              <a:gd name="connsiteX0" fmla="*/ 338010 w 6056920"/>
              <a:gd name="connsiteY0" fmla="*/ 240632 h 2376936"/>
              <a:gd name="connsiteX1" fmla="*/ 3228373 w 6056920"/>
              <a:gd name="connsiteY1" fmla="*/ 0 h 2376936"/>
              <a:gd name="connsiteX2" fmla="*/ 6056920 w 6056920"/>
              <a:gd name="connsiteY2" fmla="*/ 398168 h 2376936"/>
              <a:gd name="connsiteX3" fmla="*/ 6032857 w 6056920"/>
              <a:gd name="connsiteY3" fmla="*/ 2376936 h 2376936"/>
              <a:gd name="connsiteX4" fmla="*/ 6032857 w 6056920"/>
              <a:gd name="connsiteY4" fmla="*/ 2376936 h 2376936"/>
              <a:gd name="connsiteX5" fmla="*/ 12032 w 6056920"/>
              <a:gd name="connsiteY5" fmla="*/ 2376936 h 2376936"/>
              <a:gd name="connsiteX6" fmla="*/ 12032 w 6056920"/>
              <a:gd name="connsiteY6" fmla="*/ 2376936 h 2376936"/>
              <a:gd name="connsiteX7" fmla="*/ 0 w 6056920"/>
              <a:gd name="connsiteY7" fmla="*/ 482389 h 2376936"/>
              <a:gd name="connsiteX8" fmla="*/ 338010 w 6056920"/>
              <a:gd name="connsiteY8" fmla="*/ 240632 h 2376936"/>
              <a:gd name="connsiteX0" fmla="*/ 37221 w 6056920"/>
              <a:gd name="connsiteY0" fmla="*/ 372979 h 2376936"/>
              <a:gd name="connsiteX1" fmla="*/ 3228373 w 6056920"/>
              <a:gd name="connsiteY1" fmla="*/ 0 h 2376936"/>
              <a:gd name="connsiteX2" fmla="*/ 6056920 w 6056920"/>
              <a:gd name="connsiteY2" fmla="*/ 398168 h 2376936"/>
              <a:gd name="connsiteX3" fmla="*/ 6032857 w 6056920"/>
              <a:gd name="connsiteY3" fmla="*/ 2376936 h 2376936"/>
              <a:gd name="connsiteX4" fmla="*/ 6032857 w 6056920"/>
              <a:gd name="connsiteY4" fmla="*/ 2376936 h 2376936"/>
              <a:gd name="connsiteX5" fmla="*/ 12032 w 6056920"/>
              <a:gd name="connsiteY5" fmla="*/ 2376936 h 2376936"/>
              <a:gd name="connsiteX6" fmla="*/ 12032 w 6056920"/>
              <a:gd name="connsiteY6" fmla="*/ 2376936 h 2376936"/>
              <a:gd name="connsiteX7" fmla="*/ 0 w 6056920"/>
              <a:gd name="connsiteY7" fmla="*/ 482389 h 2376936"/>
              <a:gd name="connsiteX8" fmla="*/ 37221 w 6056920"/>
              <a:gd name="connsiteY8" fmla="*/ 372979 h 2376936"/>
              <a:gd name="connsiteX0" fmla="*/ 109411 w 6056920"/>
              <a:gd name="connsiteY0" fmla="*/ 336884 h 2376936"/>
              <a:gd name="connsiteX1" fmla="*/ 3228373 w 6056920"/>
              <a:gd name="connsiteY1" fmla="*/ 0 h 2376936"/>
              <a:gd name="connsiteX2" fmla="*/ 6056920 w 6056920"/>
              <a:gd name="connsiteY2" fmla="*/ 398168 h 2376936"/>
              <a:gd name="connsiteX3" fmla="*/ 6032857 w 6056920"/>
              <a:gd name="connsiteY3" fmla="*/ 2376936 h 2376936"/>
              <a:gd name="connsiteX4" fmla="*/ 6032857 w 6056920"/>
              <a:gd name="connsiteY4" fmla="*/ 2376936 h 2376936"/>
              <a:gd name="connsiteX5" fmla="*/ 12032 w 6056920"/>
              <a:gd name="connsiteY5" fmla="*/ 2376936 h 2376936"/>
              <a:gd name="connsiteX6" fmla="*/ 12032 w 6056920"/>
              <a:gd name="connsiteY6" fmla="*/ 2376936 h 2376936"/>
              <a:gd name="connsiteX7" fmla="*/ 0 w 6056920"/>
              <a:gd name="connsiteY7" fmla="*/ 482389 h 2376936"/>
              <a:gd name="connsiteX8" fmla="*/ 109411 w 6056920"/>
              <a:gd name="connsiteY8" fmla="*/ 336884 h 2376936"/>
              <a:gd name="connsiteX0" fmla="*/ 44406 w 6056920"/>
              <a:gd name="connsiteY0" fmla="*/ 466893 h 2376936"/>
              <a:gd name="connsiteX1" fmla="*/ 3228373 w 6056920"/>
              <a:gd name="connsiteY1" fmla="*/ 0 h 2376936"/>
              <a:gd name="connsiteX2" fmla="*/ 6056920 w 6056920"/>
              <a:gd name="connsiteY2" fmla="*/ 398168 h 2376936"/>
              <a:gd name="connsiteX3" fmla="*/ 6032857 w 6056920"/>
              <a:gd name="connsiteY3" fmla="*/ 2376936 h 2376936"/>
              <a:gd name="connsiteX4" fmla="*/ 6032857 w 6056920"/>
              <a:gd name="connsiteY4" fmla="*/ 2376936 h 2376936"/>
              <a:gd name="connsiteX5" fmla="*/ 12032 w 6056920"/>
              <a:gd name="connsiteY5" fmla="*/ 2376936 h 2376936"/>
              <a:gd name="connsiteX6" fmla="*/ 12032 w 6056920"/>
              <a:gd name="connsiteY6" fmla="*/ 2376936 h 2376936"/>
              <a:gd name="connsiteX7" fmla="*/ 0 w 6056920"/>
              <a:gd name="connsiteY7" fmla="*/ 482389 h 2376936"/>
              <a:gd name="connsiteX8" fmla="*/ 44406 w 6056920"/>
              <a:gd name="connsiteY8" fmla="*/ 466893 h 2376936"/>
              <a:gd name="connsiteX0" fmla="*/ 44406 w 6056920"/>
              <a:gd name="connsiteY0" fmla="*/ 466893 h 2376936"/>
              <a:gd name="connsiteX1" fmla="*/ 3228373 w 6056920"/>
              <a:gd name="connsiteY1" fmla="*/ 0 h 2376936"/>
              <a:gd name="connsiteX2" fmla="*/ 6056920 w 6056920"/>
              <a:gd name="connsiteY2" fmla="*/ 398168 h 2376936"/>
              <a:gd name="connsiteX3" fmla="*/ 6032857 w 6056920"/>
              <a:gd name="connsiteY3" fmla="*/ 2376936 h 2376936"/>
              <a:gd name="connsiteX4" fmla="*/ 6032857 w 6056920"/>
              <a:gd name="connsiteY4" fmla="*/ 2376936 h 2376936"/>
              <a:gd name="connsiteX5" fmla="*/ 12032 w 6056920"/>
              <a:gd name="connsiteY5" fmla="*/ 2376936 h 2376936"/>
              <a:gd name="connsiteX6" fmla="*/ 12032 w 6056920"/>
              <a:gd name="connsiteY6" fmla="*/ 2376936 h 2376936"/>
              <a:gd name="connsiteX7" fmla="*/ 0 w 6056920"/>
              <a:gd name="connsiteY7" fmla="*/ 482389 h 2376936"/>
              <a:gd name="connsiteX8" fmla="*/ 44406 w 6056920"/>
              <a:gd name="connsiteY8" fmla="*/ 466893 h 2376936"/>
              <a:gd name="connsiteX0" fmla="*/ 44406 w 6056920"/>
              <a:gd name="connsiteY0" fmla="*/ 714543 h 2624586"/>
              <a:gd name="connsiteX1" fmla="*/ 3237433 w 6056920"/>
              <a:gd name="connsiteY1" fmla="*/ 0 h 2624586"/>
              <a:gd name="connsiteX2" fmla="*/ 6056920 w 6056920"/>
              <a:gd name="connsiteY2" fmla="*/ 645818 h 2624586"/>
              <a:gd name="connsiteX3" fmla="*/ 6032857 w 6056920"/>
              <a:gd name="connsiteY3" fmla="*/ 2624586 h 2624586"/>
              <a:gd name="connsiteX4" fmla="*/ 6032857 w 6056920"/>
              <a:gd name="connsiteY4" fmla="*/ 2624586 h 2624586"/>
              <a:gd name="connsiteX5" fmla="*/ 12032 w 6056920"/>
              <a:gd name="connsiteY5" fmla="*/ 2624586 h 2624586"/>
              <a:gd name="connsiteX6" fmla="*/ 12032 w 6056920"/>
              <a:gd name="connsiteY6" fmla="*/ 2624586 h 2624586"/>
              <a:gd name="connsiteX7" fmla="*/ 0 w 6056920"/>
              <a:gd name="connsiteY7" fmla="*/ 730039 h 2624586"/>
              <a:gd name="connsiteX8" fmla="*/ 44406 w 6056920"/>
              <a:gd name="connsiteY8" fmla="*/ 714543 h 2624586"/>
              <a:gd name="connsiteX0" fmla="*/ 44406 w 6056920"/>
              <a:gd name="connsiteY0" fmla="*/ 714543 h 2624586"/>
              <a:gd name="connsiteX1" fmla="*/ 3237433 w 6056920"/>
              <a:gd name="connsiteY1" fmla="*/ 0 h 2624586"/>
              <a:gd name="connsiteX2" fmla="*/ 6056920 w 6056920"/>
              <a:gd name="connsiteY2" fmla="*/ 645818 h 2624586"/>
              <a:gd name="connsiteX3" fmla="*/ 6032857 w 6056920"/>
              <a:gd name="connsiteY3" fmla="*/ 2624586 h 2624586"/>
              <a:gd name="connsiteX4" fmla="*/ 6032857 w 6056920"/>
              <a:gd name="connsiteY4" fmla="*/ 2624586 h 2624586"/>
              <a:gd name="connsiteX5" fmla="*/ 12032 w 6056920"/>
              <a:gd name="connsiteY5" fmla="*/ 2624586 h 2624586"/>
              <a:gd name="connsiteX6" fmla="*/ 12032 w 6056920"/>
              <a:gd name="connsiteY6" fmla="*/ 2624586 h 2624586"/>
              <a:gd name="connsiteX7" fmla="*/ 0 w 6056920"/>
              <a:gd name="connsiteY7" fmla="*/ 730039 h 2624586"/>
              <a:gd name="connsiteX8" fmla="*/ 44406 w 6056920"/>
              <a:gd name="connsiteY8" fmla="*/ 714543 h 2624586"/>
              <a:gd name="connsiteX0" fmla="*/ 44406 w 6056920"/>
              <a:gd name="connsiteY0" fmla="*/ 833813 h 2743856"/>
              <a:gd name="connsiteX1" fmla="*/ 3237433 w 6056920"/>
              <a:gd name="connsiteY1" fmla="*/ 0 h 2743856"/>
              <a:gd name="connsiteX2" fmla="*/ 6056920 w 6056920"/>
              <a:gd name="connsiteY2" fmla="*/ 765088 h 2743856"/>
              <a:gd name="connsiteX3" fmla="*/ 6032857 w 6056920"/>
              <a:gd name="connsiteY3" fmla="*/ 2743856 h 2743856"/>
              <a:gd name="connsiteX4" fmla="*/ 6032857 w 6056920"/>
              <a:gd name="connsiteY4" fmla="*/ 2743856 h 2743856"/>
              <a:gd name="connsiteX5" fmla="*/ 12032 w 6056920"/>
              <a:gd name="connsiteY5" fmla="*/ 2743856 h 2743856"/>
              <a:gd name="connsiteX6" fmla="*/ 12032 w 6056920"/>
              <a:gd name="connsiteY6" fmla="*/ 2743856 h 2743856"/>
              <a:gd name="connsiteX7" fmla="*/ 0 w 6056920"/>
              <a:gd name="connsiteY7" fmla="*/ 849309 h 2743856"/>
              <a:gd name="connsiteX8" fmla="*/ 44406 w 6056920"/>
              <a:gd name="connsiteY8" fmla="*/ 833813 h 2743856"/>
              <a:gd name="connsiteX0" fmla="*/ 44406 w 6056920"/>
              <a:gd name="connsiteY0" fmla="*/ 1010025 h 2920068"/>
              <a:gd name="connsiteX1" fmla="*/ 3232907 w 6056920"/>
              <a:gd name="connsiteY1" fmla="*/ 0 h 2920068"/>
              <a:gd name="connsiteX2" fmla="*/ 6056920 w 6056920"/>
              <a:gd name="connsiteY2" fmla="*/ 941300 h 2920068"/>
              <a:gd name="connsiteX3" fmla="*/ 6032857 w 6056920"/>
              <a:gd name="connsiteY3" fmla="*/ 2920068 h 2920068"/>
              <a:gd name="connsiteX4" fmla="*/ 6032857 w 6056920"/>
              <a:gd name="connsiteY4" fmla="*/ 2920068 h 2920068"/>
              <a:gd name="connsiteX5" fmla="*/ 12032 w 6056920"/>
              <a:gd name="connsiteY5" fmla="*/ 2920068 h 2920068"/>
              <a:gd name="connsiteX6" fmla="*/ 12032 w 6056920"/>
              <a:gd name="connsiteY6" fmla="*/ 2920068 h 2920068"/>
              <a:gd name="connsiteX7" fmla="*/ 0 w 6056920"/>
              <a:gd name="connsiteY7" fmla="*/ 1025521 h 2920068"/>
              <a:gd name="connsiteX8" fmla="*/ 44406 w 6056920"/>
              <a:gd name="connsiteY8" fmla="*/ 1010025 h 2920068"/>
              <a:gd name="connsiteX0" fmla="*/ 54135 w 6066649"/>
              <a:gd name="connsiteY0" fmla="*/ 1010025 h 2920068"/>
              <a:gd name="connsiteX1" fmla="*/ 3242636 w 6066649"/>
              <a:gd name="connsiteY1" fmla="*/ 0 h 2920068"/>
              <a:gd name="connsiteX2" fmla="*/ 6066649 w 6066649"/>
              <a:gd name="connsiteY2" fmla="*/ 941300 h 2920068"/>
              <a:gd name="connsiteX3" fmla="*/ 6042586 w 6066649"/>
              <a:gd name="connsiteY3" fmla="*/ 2920068 h 2920068"/>
              <a:gd name="connsiteX4" fmla="*/ 6042586 w 6066649"/>
              <a:gd name="connsiteY4" fmla="*/ 2920068 h 2920068"/>
              <a:gd name="connsiteX5" fmla="*/ 21761 w 6066649"/>
              <a:gd name="connsiteY5" fmla="*/ 2920068 h 2920068"/>
              <a:gd name="connsiteX6" fmla="*/ 612 w 6066649"/>
              <a:gd name="connsiteY6" fmla="*/ 2920068 h 2920068"/>
              <a:gd name="connsiteX7" fmla="*/ 9729 w 6066649"/>
              <a:gd name="connsiteY7" fmla="*/ 1025521 h 2920068"/>
              <a:gd name="connsiteX8" fmla="*/ 54135 w 6066649"/>
              <a:gd name="connsiteY8" fmla="*/ 1010025 h 2920068"/>
              <a:gd name="connsiteX0" fmla="*/ 54135 w 6066649"/>
              <a:gd name="connsiteY0" fmla="*/ 1010025 h 2927442"/>
              <a:gd name="connsiteX1" fmla="*/ 3242636 w 6066649"/>
              <a:gd name="connsiteY1" fmla="*/ 0 h 2927442"/>
              <a:gd name="connsiteX2" fmla="*/ 6066649 w 6066649"/>
              <a:gd name="connsiteY2" fmla="*/ 941300 h 2927442"/>
              <a:gd name="connsiteX3" fmla="*/ 6042586 w 6066649"/>
              <a:gd name="connsiteY3" fmla="*/ 2920068 h 2927442"/>
              <a:gd name="connsiteX4" fmla="*/ 6021439 w 6066649"/>
              <a:gd name="connsiteY4" fmla="*/ 2927442 h 2927442"/>
              <a:gd name="connsiteX5" fmla="*/ 21761 w 6066649"/>
              <a:gd name="connsiteY5" fmla="*/ 2920068 h 2927442"/>
              <a:gd name="connsiteX6" fmla="*/ 612 w 6066649"/>
              <a:gd name="connsiteY6" fmla="*/ 2920068 h 2927442"/>
              <a:gd name="connsiteX7" fmla="*/ 9729 w 6066649"/>
              <a:gd name="connsiteY7" fmla="*/ 1025521 h 2927442"/>
              <a:gd name="connsiteX8" fmla="*/ 54135 w 6066649"/>
              <a:gd name="connsiteY8" fmla="*/ 1010025 h 2927442"/>
              <a:gd name="connsiteX0" fmla="*/ 54135 w 6066649"/>
              <a:gd name="connsiteY0" fmla="*/ 1010025 h 2942191"/>
              <a:gd name="connsiteX1" fmla="*/ 3242636 w 6066649"/>
              <a:gd name="connsiteY1" fmla="*/ 0 h 2942191"/>
              <a:gd name="connsiteX2" fmla="*/ 6066649 w 6066649"/>
              <a:gd name="connsiteY2" fmla="*/ 941300 h 2942191"/>
              <a:gd name="connsiteX3" fmla="*/ 6042586 w 6066649"/>
              <a:gd name="connsiteY3" fmla="*/ 2920068 h 2942191"/>
              <a:gd name="connsiteX4" fmla="*/ 6028488 w 6066649"/>
              <a:gd name="connsiteY4" fmla="*/ 2942191 h 2942191"/>
              <a:gd name="connsiteX5" fmla="*/ 21761 w 6066649"/>
              <a:gd name="connsiteY5" fmla="*/ 2920068 h 2942191"/>
              <a:gd name="connsiteX6" fmla="*/ 612 w 6066649"/>
              <a:gd name="connsiteY6" fmla="*/ 2920068 h 2942191"/>
              <a:gd name="connsiteX7" fmla="*/ 9729 w 6066649"/>
              <a:gd name="connsiteY7" fmla="*/ 1025521 h 2942191"/>
              <a:gd name="connsiteX8" fmla="*/ 54135 w 6066649"/>
              <a:gd name="connsiteY8" fmla="*/ 1010025 h 2942191"/>
              <a:gd name="connsiteX0" fmla="*/ 54135 w 6066649"/>
              <a:gd name="connsiteY0" fmla="*/ 1010025 h 2942191"/>
              <a:gd name="connsiteX1" fmla="*/ 3242636 w 6066649"/>
              <a:gd name="connsiteY1" fmla="*/ 0 h 2942191"/>
              <a:gd name="connsiteX2" fmla="*/ 6066649 w 6066649"/>
              <a:gd name="connsiteY2" fmla="*/ 941300 h 2942191"/>
              <a:gd name="connsiteX3" fmla="*/ 6042586 w 6066649"/>
              <a:gd name="connsiteY3" fmla="*/ 2920068 h 2942191"/>
              <a:gd name="connsiteX4" fmla="*/ 6028488 w 6066649"/>
              <a:gd name="connsiteY4" fmla="*/ 2942191 h 2942191"/>
              <a:gd name="connsiteX5" fmla="*/ 21761 w 6066649"/>
              <a:gd name="connsiteY5" fmla="*/ 2920068 h 2942191"/>
              <a:gd name="connsiteX6" fmla="*/ 612 w 6066649"/>
              <a:gd name="connsiteY6" fmla="*/ 2920068 h 2942191"/>
              <a:gd name="connsiteX7" fmla="*/ 9729 w 6066649"/>
              <a:gd name="connsiteY7" fmla="*/ 1025521 h 2942191"/>
              <a:gd name="connsiteX8" fmla="*/ 54135 w 6066649"/>
              <a:gd name="connsiteY8" fmla="*/ 1010025 h 2942191"/>
              <a:gd name="connsiteX0" fmla="*/ 54135 w 6066649"/>
              <a:gd name="connsiteY0" fmla="*/ 1010025 h 2927442"/>
              <a:gd name="connsiteX1" fmla="*/ 3242636 w 6066649"/>
              <a:gd name="connsiteY1" fmla="*/ 0 h 2927442"/>
              <a:gd name="connsiteX2" fmla="*/ 6066649 w 6066649"/>
              <a:gd name="connsiteY2" fmla="*/ 941300 h 2927442"/>
              <a:gd name="connsiteX3" fmla="*/ 6042586 w 6066649"/>
              <a:gd name="connsiteY3" fmla="*/ 2920068 h 2927442"/>
              <a:gd name="connsiteX4" fmla="*/ 6049636 w 6066649"/>
              <a:gd name="connsiteY4" fmla="*/ 2927442 h 2927442"/>
              <a:gd name="connsiteX5" fmla="*/ 21761 w 6066649"/>
              <a:gd name="connsiteY5" fmla="*/ 2920068 h 2927442"/>
              <a:gd name="connsiteX6" fmla="*/ 612 w 6066649"/>
              <a:gd name="connsiteY6" fmla="*/ 2920068 h 2927442"/>
              <a:gd name="connsiteX7" fmla="*/ 9729 w 6066649"/>
              <a:gd name="connsiteY7" fmla="*/ 1025521 h 2927442"/>
              <a:gd name="connsiteX8" fmla="*/ 54135 w 6066649"/>
              <a:gd name="connsiteY8" fmla="*/ 1010025 h 2927442"/>
              <a:gd name="connsiteX0" fmla="*/ 54135 w 6066649"/>
              <a:gd name="connsiteY0" fmla="*/ 1010025 h 2927442"/>
              <a:gd name="connsiteX1" fmla="*/ 3242636 w 6066649"/>
              <a:gd name="connsiteY1" fmla="*/ 0 h 2927442"/>
              <a:gd name="connsiteX2" fmla="*/ 6066649 w 6066649"/>
              <a:gd name="connsiteY2" fmla="*/ 941300 h 2927442"/>
              <a:gd name="connsiteX3" fmla="*/ 6042586 w 6066649"/>
              <a:gd name="connsiteY3" fmla="*/ 2920068 h 2927442"/>
              <a:gd name="connsiteX4" fmla="*/ 6042587 w 6066649"/>
              <a:gd name="connsiteY4" fmla="*/ 2927442 h 2927442"/>
              <a:gd name="connsiteX5" fmla="*/ 21761 w 6066649"/>
              <a:gd name="connsiteY5" fmla="*/ 2920068 h 2927442"/>
              <a:gd name="connsiteX6" fmla="*/ 612 w 6066649"/>
              <a:gd name="connsiteY6" fmla="*/ 2920068 h 2927442"/>
              <a:gd name="connsiteX7" fmla="*/ 9729 w 6066649"/>
              <a:gd name="connsiteY7" fmla="*/ 1025521 h 2927442"/>
              <a:gd name="connsiteX8" fmla="*/ 54135 w 6066649"/>
              <a:gd name="connsiteY8" fmla="*/ 1010025 h 2927442"/>
              <a:gd name="connsiteX0" fmla="*/ 54135 w 6066649"/>
              <a:gd name="connsiteY0" fmla="*/ 1010025 h 2934817"/>
              <a:gd name="connsiteX1" fmla="*/ 3242636 w 6066649"/>
              <a:gd name="connsiteY1" fmla="*/ 0 h 2934817"/>
              <a:gd name="connsiteX2" fmla="*/ 6066649 w 6066649"/>
              <a:gd name="connsiteY2" fmla="*/ 941300 h 2934817"/>
              <a:gd name="connsiteX3" fmla="*/ 6042586 w 6066649"/>
              <a:gd name="connsiteY3" fmla="*/ 2920068 h 2934817"/>
              <a:gd name="connsiteX4" fmla="*/ 6056687 w 6066649"/>
              <a:gd name="connsiteY4" fmla="*/ 2934817 h 2934817"/>
              <a:gd name="connsiteX5" fmla="*/ 21761 w 6066649"/>
              <a:gd name="connsiteY5" fmla="*/ 2920068 h 2934817"/>
              <a:gd name="connsiteX6" fmla="*/ 612 w 6066649"/>
              <a:gd name="connsiteY6" fmla="*/ 2920068 h 2934817"/>
              <a:gd name="connsiteX7" fmla="*/ 9729 w 6066649"/>
              <a:gd name="connsiteY7" fmla="*/ 1025521 h 2934817"/>
              <a:gd name="connsiteX8" fmla="*/ 54135 w 6066649"/>
              <a:gd name="connsiteY8" fmla="*/ 1010025 h 2934817"/>
              <a:gd name="connsiteX0" fmla="*/ 54135 w 6056687"/>
              <a:gd name="connsiteY0" fmla="*/ 1010025 h 2934817"/>
              <a:gd name="connsiteX1" fmla="*/ 3242636 w 6056687"/>
              <a:gd name="connsiteY1" fmla="*/ 0 h 2934817"/>
              <a:gd name="connsiteX2" fmla="*/ 6052550 w 6056687"/>
              <a:gd name="connsiteY2" fmla="*/ 919177 h 2934817"/>
              <a:gd name="connsiteX3" fmla="*/ 6042586 w 6056687"/>
              <a:gd name="connsiteY3" fmla="*/ 2920068 h 2934817"/>
              <a:gd name="connsiteX4" fmla="*/ 6056687 w 6056687"/>
              <a:gd name="connsiteY4" fmla="*/ 2934817 h 2934817"/>
              <a:gd name="connsiteX5" fmla="*/ 21761 w 6056687"/>
              <a:gd name="connsiteY5" fmla="*/ 2920068 h 2934817"/>
              <a:gd name="connsiteX6" fmla="*/ 612 w 6056687"/>
              <a:gd name="connsiteY6" fmla="*/ 2920068 h 2934817"/>
              <a:gd name="connsiteX7" fmla="*/ 9729 w 6056687"/>
              <a:gd name="connsiteY7" fmla="*/ 1025521 h 2934817"/>
              <a:gd name="connsiteX8" fmla="*/ 54135 w 6056687"/>
              <a:gd name="connsiteY8" fmla="*/ 1010025 h 293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6687" h="2934817">
                <a:moveTo>
                  <a:pt x="54135" y="1010025"/>
                </a:moveTo>
                <a:cubicBezTo>
                  <a:pt x="1009568" y="780075"/>
                  <a:pt x="1372803" y="32084"/>
                  <a:pt x="3242636" y="0"/>
                </a:cubicBezTo>
                <a:cubicBezTo>
                  <a:pt x="4951495" y="60533"/>
                  <a:pt x="5113712" y="702233"/>
                  <a:pt x="6052550" y="919177"/>
                </a:cubicBezTo>
                <a:cubicBezTo>
                  <a:pt x="6049229" y="1586141"/>
                  <a:pt x="6045907" y="2253104"/>
                  <a:pt x="6042586" y="2920068"/>
                </a:cubicBezTo>
                <a:cubicBezTo>
                  <a:pt x="6042586" y="2922526"/>
                  <a:pt x="6056687" y="2932359"/>
                  <a:pt x="6056687" y="2934817"/>
                </a:cubicBezTo>
                <a:lnTo>
                  <a:pt x="21761" y="2920068"/>
                </a:lnTo>
                <a:lnTo>
                  <a:pt x="612" y="2920068"/>
                </a:lnTo>
                <a:cubicBezTo>
                  <a:pt x="-3399" y="2288552"/>
                  <a:pt x="13740" y="1657037"/>
                  <a:pt x="9729" y="1025521"/>
                </a:cubicBezTo>
                <a:lnTo>
                  <a:pt x="54135" y="1010025"/>
                </a:lnTo>
                <a:close/>
              </a:path>
            </a:pathLst>
          </a:custGeom>
          <a:gradFill flip="none" rotWithShape="1">
            <a:gsLst>
              <a:gs pos="100000">
                <a:srgbClr val="0839D4"/>
              </a:gs>
              <a:gs pos="35000">
                <a:srgbClr val="47A2F3"/>
              </a:gs>
            </a:gsLst>
            <a:lin ang="5400000" scaled="1"/>
            <a:tileRect/>
          </a:gradFill>
          <a:ln>
            <a:solidFill>
              <a:srgbClr val="47A2F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F16A6D43-265E-4AFD-A602-4F03FA82F663}"/>
              </a:ext>
            </a:extLst>
          </p:cNvPr>
          <p:cNvSpPr/>
          <p:nvPr/>
        </p:nvSpPr>
        <p:spPr>
          <a:xfrm>
            <a:off x="336487" y="955353"/>
            <a:ext cx="828000" cy="828000"/>
          </a:xfrm>
          <a:prstGeom prst="rect">
            <a:avLst/>
          </a:prstGeom>
          <a:noFill/>
          <a:ln w="28575">
            <a:solidFill>
              <a:srgbClr val="D7F7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737FF075-1E2C-479C-AE9D-277C9430C780}"/>
              </a:ext>
            </a:extLst>
          </p:cNvPr>
          <p:cNvSpPr/>
          <p:nvPr/>
        </p:nvSpPr>
        <p:spPr>
          <a:xfrm>
            <a:off x="1185098" y="955353"/>
            <a:ext cx="828000" cy="828000"/>
          </a:xfrm>
          <a:prstGeom prst="rect">
            <a:avLst/>
          </a:prstGeom>
          <a:noFill/>
          <a:ln w="28575">
            <a:solidFill>
              <a:srgbClr val="D7F7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A141F47-F16C-4CC4-9A36-132AD502C1B5}"/>
              </a:ext>
            </a:extLst>
          </p:cNvPr>
          <p:cNvSpPr/>
          <p:nvPr/>
        </p:nvSpPr>
        <p:spPr>
          <a:xfrm>
            <a:off x="2033709" y="955353"/>
            <a:ext cx="828000" cy="828000"/>
          </a:xfrm>
          <a:prstGeom prst="rect">
            <a:avLst/>
          </a:prstGeom>
          <a:noFill/>
          <a:ln w="28575">
            <a:solidFill>
              <a:srgbClr val="D7F7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9879E04-E4E2-4EFF-8278-AC89D5789C67}"/>
              </a:ext>
            </a:extLst>
          </p:cNvPr>
          <p:cNvSpPr/>
          <p:nvPr/>
        </p:nvSpPr>
        <p:spPr>
          <a:xfrm>
            <a:off x="3730931" y="955353"/>
            <a:ext cx="828000" cy="828000"/>
          </a:xfrm>
          <a:prstGeom prst="rect">
            <a:avLst/>
          </a:prstGeom>
          <a:noFill/>
          <a:ln w="28575">
            <a:solidFill>
              <a:srgbClr val="D7F7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EF844D2-BE20-42ED-A26D-FF5BCA582725}"/>
              </a:ext>
            </a:extLst>
          </p:cNvPr>
          <p:cNvSpPr/>
          <p:nvPr/>
        </p:nvSpPr>
        <p:spPr>
          <a:xfrm>
            <a:off x="2882320" y="955353"/>
            <a:ext cx="828000" cy="828000"/>
          </a:xfrm>
          <a:prstGeom prst="rect">
            <a:avLst/>
          </a:prstGeom>
          <a:noFill/>
          <a:ln w="28575">
            <a:solidFill>
              <a:srgbClr val="D7F7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A64DD3CE-99AC-4E3C-8110-471282C8035D}"/>
              </a:ext>
            </a:extLst>
          </p:cNvPr>
          <p:cNvSpPr/>
          <p:nvPr/>
        </p:nvSpPr>
        <p:spPr>
          <a:xfrm>
            <a:off x="4579543" y="955353"/>
            <a:ext cx="828000" cy="828000"/>
          </a:xfrm>
          <a:prstGeom prst="rect">
            <a:avLst/>
          </a:prstGeom>
          <a:noFill/>
          <a:ln w="28575">
            <a:solidFill>
              <a:srgbClr val="D7F7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開催します">
            <a:extLst>
              <a:ext uri="{FF2B5EF4-FFF2-40B4-BE49-F238E27FC236}">
                <a16:creationId xmlns:a16="http://schemas.microsoft.com/office/drawing/2014/main" id="{199D55EE-F055-4B36-B20E-D8E33998509E}"/>
              </a:ext>
            </a:extLst>
          </p:cNvPr>
          <p:cNvSpPr txBox="1"/>
          <p:nvPr/>
        </p:nvSpPr>
        <p:spPr>
          <a:xfrm>
            <a:off x="281582" y="769774"/>
            <a:ext cx="6948000" cy="2232000"/>
          </a:xfrm>
          <a:prstGeom prst="rect">
            <a:avLst/>
          </a:prstGeom>
          <a:noFill/>
        </p:spPr>
        <p:txBody>
          <a:bodyPr wrap="square" rtlCol="0">
            <a:spAutoFit/>
          </a:bodyPr>
          <a:lstStyle/>
          <a:p>
            <a:r>
              <a:rPr kumimoji="1" lang="ja-JP" altLang="en-US" sz="6600" dirty="0">
                <a:ln>
                  <a:solidFill>
                    <a:schemeClr val="bg1"/>
                  </a:solidFill>
                </a:ln>
                <a:solidFill>
                  <a:srgbClr val="00B050"/>
                </a:solidFill>
                <a:latin typeface="HG創英角ｺﾞｼｯｸUB" panose="020B0909000000000000" pitchFamily="49" charset="-128"/>
                <a:ea typeface="HG創英角ｺﾞｼｯｸUB" panose="020B0909000000000000" pitchFamily="49" charset="-128"/>
              </a:rPr>
              <a:t>開業セミナー</a:t>
            </a:r>
            <a:r>
              <a:rPr kumimoji="1" lang="ja-JP" altLang="en-US" sz="4800" dirty="0">
                <a:ln>
                  <a:solidFill>
                    <a:schemeClr val="bg1"/>
                  </a:solidFill>
                </a:ln>
                <a:solidFill>
                  <a:srgbClr val="00B050"/>
                </a:solidFill>
                <a:latin typeface="HG創英角ｺﾞｼｯｸUB" panose="020B0909000000000000" pitchFamily="49" charset="-128"/>
                <a:ea typeface="HG創英角ｺﾞｼｯｸUB" panose="020B0909000000000000" pitchFamily="49" charset="-128"/>
              </a:rPr>
              <a:t>を</a:t>
            </a:r>
            <a:endParaRPr kumimoji="1" lang="en-US" altLang="ja-JP" sz="6600" dirty="0">
              <a:ln>
                <a:solidFill>
                  <a:schemeClr val="bg1"/>
                </a:solidFill>
              </a:ln>
              <a:solidFill>
                <a:srgbClr val="00B050"/>
              </a:solidFill>
              <a:latin typeface="HG創英角ｺﾞｼｯｸUB" panose="020B0909000000000000" pitchFamily="49" charset="-128"/>
              <a:ea typeface="HG創英角ｺﾞｼｯｸUB" panose="020B0909000000000000" pitchFamily="49" charset="-128"/>
            </a:endParaRPr>
          </a:p>
          <a:p>
            <a:r>
              <a:rPr lang="ja-JP" altLang="en-US" sz="6600" dirty="0">
                <a:solidFill>
                  <a:srgbClr val="00B050"/>
                </a:solidFill>
                <a:latin typeface="HG創英角ｺﾞｼｯｸUB" panose="020B0909000000000000" pitchFamily="49" charset="-128"/>
                <a:ea typeface="HG創英角ｺﾞｼｯｸUB" panose="020B0909000000000000" pitchFamily="49" charset="-128"/>
              </a:rPr>
              <a:t>　</a:t>
            </a:r>
            <a:endParaRPr kumimoji="1" lang="ja-JP" altLang="en-US" sz="6600" dirty="0">
              <a:solidFill>
                <a:srgbClr val="00B050"/>
              </a:solidFill>
              <a:latin typeface="HG創英角ｺﾞｼｯｸUB" panose="020B0909000000000000" pitchFamily="49" charset="-128"/>
              <a:ea typeface="HG創英角ｺﾞｼｯｸUB" panose="020B0909000000000000" pitchFamily="49" charset="-128"/>
            </a:endParaRPr>
          </a:p>
        </p:txBody>
      </p:sp>
      <p:sp>
        <p:nvSpPr>
          <p:cNvPr id="3" name="テキスト ボックス 2">
            <a:extLst>
              <a:ext uri="{FF2B5EF4-FFF2-40B4-BE49-F238E27FC236}">
                <a16:creationId xmlns:a16="http://schemas.microsoft.com/office/drawing/2014/main" id="{53F60BC4-05DA-4874-A43F-E9A979F96A7C}"/>
              </a:ext>
            </a:extLst>
          </p:cNvPr>
          <p:cNvSpPr txBox="1"/>
          <p:nvPr/>
        </p:nvSpPr>
        <p:spPr>
          <a:xfrm>
            <a:off x="281582" y="114802"/>
            <a:ext cx="6576418" cy="461665"/>
          </a:xfrm>
          <a:prstGeom prst="rect">
            <a:avLst/>
          </a:prstGeom>
          <a:noFill/>
        </p:spPr>
        <p:txBody>
          <a:bodyPr wrap="square" rtlCol="0">
            <a:spAutoFit/>
          </a:bodyPr>
          <a:lstStyle/>
          <a:p>
            <a:r>
              <a:rPr kumimoji="1" lang="ja-JP" altLang="en-US" sz="2400" b="1" dirty="0">
                <a:solidFill>
                  <a:srgbClr val="FF0066"/>
                </a:solidFill>
                <a:latin typeface="HGP創英角ﾎﾟｯﾌﾟ体" panose="040B0A00000000000000" pitchFamily="50" charset="-128"/>
                <a:ea typeface="HGP創英角ﾎﾟｯﾌﾟ体" panose="040B0A00000000000000" pitchFamily="50" charset="-128"/>
              </a:rPr>
              <a:t>さあ、始めよう！</a:t>
            </a:r>
            <a:endParaRPr kumimoji="1" lang="ja-JP" altLang="en-US" sz="3200" b="1" dirty="0">
              <a:solidFill>
                <a:srgbClr val="FF0066"/>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D57B5377-F2AF-4AA5-896D-92A289322897}"/>
              </a:ext>
            </a:extLst>
          </p:cNvPr>
          <p:cNvSpPr txBox="1"/>
          <p:nvPr/>
        </p:nvSpPr>
        <p:spPr>
          <a:xfrm>
            <a:off x="375256" y="3891717"/>
            <a:ext cx="3282343" cy="984885"/>
          </a:xfrm>
          <a:prstGeom prst="rect">
            <a:avLst/>
          </a:prstGeom>
          <a:noFill/>
        </p:spPr>
        <p:txBody>
          <a:bodyPr wrap="square" rtlCol="0">
            <a:spAutoFit/>
          </a:bodyPr>
          <a:lstStyle/>
          <a:p>
            <a:r>
              <a:rPr lang="ja-JP" altLang="en-US" sz="5800" b="1" dirty="0"/>
              <a:t>２</a:t>
            </a:r>
            <a:r>
              <a:rPr kumimoji="1" lang="en-US" altLang="ja-JP" sz="5800" b="1" dirty="0"/>
              <a:t>/</a:t>
            </a:r>
            <a:r>
              <a:rPr lang="ja-JP" altLang="en-US" sz="5800" b="1" dirty="0"/>
              <a:t>６</a:t>
            </a:r>
            <a:r>
              <a:rPr kumimoji="1" lang="en-US" altLang="ja-JP" sz="3000" b="1" dirty="0"/>
              <a:t>(</a:t>
            </a:r>
            <a:r>
              <a:rPr kumimoji="1" lang="ja-JP" altLang="en-US" sz="3000" b="1" dirty="0"/>
              <a:t>金</a:t>
            </a:r>
            <a:r>
              <a:rPr lang="en-US" altLang="ja-JP" sz="3000" b="1" dirty="0"/>
              <a:t>)</a:t>
            </a:r>
            <a:endParaRPr kumimoji="1" lang="ja-JP" altLang="en-US" sz="3000" b="1" dirty="0"/>
          </a:p>
        </p:txBody>
      </p:sp>
      <p:sp>
        <p:nvSpPr>
          <p:cNvPr id="21" name="正方形/長方形 20">
            <a:extLst>
              <a:ext uri="{FF2B5EF4-FFF2-40B4-BE49-F238E27FC236}">
                <a16:creationId xmlns:a16="http://schemas.microsoft.com/office/drawing/2014/main" id="{3F51E04A-72D2-4D91-BAC4-38762DE2BE40}"/>
              </a:ext>
            </a:extLst>
          </p:cNvPr>
          <p:cNvSpPr/>
          <p:nvPr/>
        </p:nvSpPr>
        <p:spPr>
          <a:xfrm>
            <a:off x="243000" y="147000"/>
            <a:ext cx="6372000" cy="9612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FA312C8D-3FBB-4872-A9D3-8911CD06B379}"/>
              </a:ext>
            </a:extLst>
          </p:cNvPr>
          <p:cNvSpPr txBox="1"/>
          <p:nvPr/>
        </p:nvSpPr>
        <p:spPr>
          <a:xfrm>
            <a:off x="197353" y="2889907"/>
            <a:ext cx="7025933" cy="492443"/>
          </a:xfrm>
          <a:prstGeom prst="rect">
            <a:avLst/>
          </a:prstGeom>
          <a:noFill/>
        </p:spPr>
        <p:txBody>
          <a:bodyPr wrap="square" rtlCol="0">
            <a:spAutoFit/>
          </a:bodyPr>
          <a:lstStyle/>
          <a:p>
            <a:r>
              <a:rPr kumimoji="1" lang="ja-JP" altLang="en-US" sz="1300" b="1" dirty="0">
                <a:latin typeface="HG丸ｺﾞｼｯｸM-PRO" panose="020F0600000000000000" pitchFamily="50" charset="-128"/>
                <a:ea typeface="HG丸ｺﾞｼｯｸM-PRO" panose="020F0600000000000000" pitchFamily="50" charset="-128"/>
              </a:rPr>
              <a:t>「不動産業を</a:t>
            </a:r>
            <a:r>
              <a:rPr lang="ja-JP" altLang="en-US" sz="1300" b="1" dirty="0">
                <a:latin typeface="HG丸ｺﾞｼｯｸM-PRO" panose="020F0600000000000000" pitchFamily="50" charset="-128"/>
                <a:ea typeface="HG丸ｺﾞｼｯｸM-PRO" panose="020F0600000000000000" pitchFamily="50" charset="-128"/>
              </a:rPr>
              <a:t>始めるには何を準備すればいいの？」「費用は？」　　　　</a:t>
            </a:r>
            <a:endParaRPr lang="en-US" altLang="ja-JP" sz="1300" b="1" dirty="0">
              <a:latin typeface="HG丸ｺﾞｼｯｸM-PRO" panose="020F0600000000000000" pitchFamily="50" charset="-128"/>
              <a:ea typeface="HG丸ｺﾞｼｯｸM-PRO" panose="020F0600000000000000" pitchFamily="50" charset="-128"/>
            </a:endParaRPr>
          </a:p>
          <a:p>
            <a:r>
              <a:rPr lang="ja-JP" altLang="en-US" sz="1300" b="1" dirty="0">
                <a:latin typeface="HG丸ｺﾞｼｯｸM-PRO" panose="020F0600000000000000" pitchFamily="50" charset="-128"/>
                <a:ea typeface="HG丸ｺﾞｼｯｸM-PRO" panose="020F0600000000000000" pitchFamily="50" charset="-128"/>
              </a:rPr>
              <a:t>「不動産実務についてもっと知りたい」などあなたの</a:t>
            </a:r>
            <a:r>
              <a:rPr lang="ja-JP" altLang="en-US" sz="1300" b="1" dirty="0">
                <a:solidFill>
                  <a:srgbClr val="002060"/>
                </a:solidFill>
                <a:latin typeface="HG丸ｺﾞｼｯｸM-PRO" panose="020F0600000000000000" pitchFamily="50" charset="-128"/>
                <a:ea typeface="HG丸ｺﾞｼｯｸM-PRO" panose="020F0600000000000000" pitchFamily="50" charset="-128"/>
              </a:rPr>
              <a:t>「ギモン」</a:t>
            </a:r>
            <a:r>
              <a:rPr lang="ja-JP" altLang="en-US" sz="1300" b="1" dirty="0">
                <a:latin typeface="HG丸ｺﾞｼｯｸM-PRO" panose="020F0600000000000000" pitchFamily="50" charset="-128"/>
                <a:ea typeface="HG丸ｺﾞｼｯｸM-PRO" panose="020F0600000000000000" pitchFamily="50" charset="-128"/>
              </a:rPr>
              <a:t>を解消しませんか？</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4F88BFD2-96B7-4EF2-B7FE-5053F13540C0}"/>
              </a:ext>
            </a:extLst>
          </p:cNvPr>
          <p:cNvSpPr txBox="1"/>
          <p:nvPr/>
        </p:nvSpPr>
        <p:spPr>
          <a:xfrm>
            <a:off x="3760889" y="9027803"/>
            <a:ext cx="972000" cy="180000"/>
          </a:xfrm>
          <a:prstGeom prst="rect">
            <a:avLst/>
          </a:prstGeom>
          <a:noFill/>
          <a:ln>
            <a:solidFill>
              <a:schemeClr val="tx1"/>
            </a:solidFill>
          </a:ln>
        </p:spPr>
        <p:txBody>
          <a:bodyPr wrap="square" rtlCol="0">
            <a:spAutoFit/>
          </a:bodyPr>
          <a:lstStyle/>
          <a:p>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55272CC1-93D4-4D8C-9B44-A2CCE6E50465}"/>
              </a:ext>
            </a:extLst>
          </p:cNvPr>
          <p:cNvSpPr txBox="1"/>
          <p:nvPr/>
        </p:nvSpPr>
        <p:spPr>
          <a:xfrm>
            <a:off x="332347" y="3419719"/>
            <a:ext cx="6228000" cy="507831"/>
          </a:xfrm>
          <a:prstGeom prst="rect">
            <a:avLst/>
          </a:prstGeom>
          <a:noFill/>
        </p:spPr>
        <p:txBody>
          <a:bodyPr wrap="square" rtlCol="0">
            <a:spAutoFit/>
          </a:bodyPr>
          <a:lstStyle/>
          <a:p>
            <a:r>
              <a:rPr lang="ja-JP" altLang="en-US" sz="1350" b="1" dirty="0">
                <a:solidFill>
                  <a:srgbClr val="FF0000"/>
                </a:solidFill>
              </a:rPr>
              <a:t>実際に独立を経験した地元経営者によるトークセッションを行います。</a:t>
            </a:r>
            <a:endParaRPr lang="en-US" altLang="ja-JP" sz="1350" b="1" dirty="0">
              <a:solidFill>
                <a:srgbClr val="FF0000"/>
              </a:solidFill>
            </a:endParaRPr>
          </a:p>
          <a:p>
            <a:r>
              <a:rPr lang="ja-JP" altLang="en-US" sz="1350" b="1" dirty="0">
                <a:solidFill>
                  <a:srgbClr val="FF0000"/>
                </a:solidFill>
              </a:rPr>
              <a:t>開業手続方法や開業ノウハウを知りたい方はこの機会にぜひご参加ください。</a:t>
            </a:r>
            <a:endParaRPr kumimoji="1" lang="ja-JP" altLang="en-US" sz="1350" b="1" dirty="0">
              <a:solidFill>
                <a:srgbClr val="FF0000"/>
              </a:solidFill>
            </a:endParaRPr>
          </a:p>
        </p:txBody>
      </p:sp>
      <p:sp>
        <p:nvSpPr>
          <p:cNvPr id="6" name="円形吹き出し 5"/>
          <p:cNvSpPr/>
          <p:nvPr/>
        </p:nvSpPr>
        <p:spPr>
          <a:xfrm>
            <a:off x="4969692" y="268899"/>
            <a:ext cx="1332000" cy="576000"/>
          </a:xfrm>
          <a:prstGeom prst="wedgeEllipseCallout">
            <a:avLst>
              <a:gd name="adj1" fmla="val -27155"/>
              <a:gd name="adj2" fmla="val 56233"/>
            </a:avLst>
          </a:prstGeom>
          <a:solidFill>
            <a:srgbClr val="D7F7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6069CEC7-CF7B-4AE2-8A8C-14917555B538}"/>
              </a:ext>
            </a:extLst>
          </p:cNvPr>
          <p:cNvSpPr txBox="1"/>
          <p:nvPr/>
        </p:nvSpPr>
        <p:spPr>
          <a:xfrm>
            <a:off x="5049053" y="339107"/>
            <a:ext cx="1152000" cy="408623"/>
          </a:xfrm>
          <a:prstGeom prst="roundRect">
            <a:avLst/>
          </a:prstGeom>
          <a:noFill/>
          <a:ln w="127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b="1" dirty="0">
                <a:solidFill>
                  <a:srgbClr val="FF0066"/>
                </a:solidFill>
                <a:latin typeface="HGP創英角ﾎﾟｯﾌﾟ体" panose="040B0A00000000000000" pitchFamily="50" charset="-128"/>
                <a:ea typeface="HGP創英角ﾎﾟｯﾌﾟ体" panose="040B0A00000000000000" pitchFamily="50" charset="-128"/>
              </a:rPr>
              <a:t>参加無料</a:t>
            </a:r>
            <a:endParaRPr kumimoji="1" lang="ja-JP" altLang="en-US" b="1" dirty="0">
              <a:solidFill>
                <a:srgbClr val="FF0066"/>
              </a:solidFill>
              <a:latin typeface="HGP創英角ﾎﾟｯﾌﾟ体" panose="040B0A00000000000000" pitchFamily="50" charset="-128"/>
              <a:ea typeface="HGP創英角ﾎﾟｯﾌﾟ体" panose="040B0A00000000000000" pitchFamily="50" charset="-128"/>
            </a:endParaRPr>
          </a:p>
        </p:txBody>
      </p:sp>
      <p:sp>
        <p:nvSpPr>
          <p:cNvPr id="11" name="正方形/長方形 10">
            <a:extLst>
              <a:ext uri="{FF2B5EF4-FFF2-40B4-BE49-F238E27FC236}">
                <a16:creationId xmlns:a16="http://schemas.microsoft.com/office/drawing/2014/main" id="{C06C5982-B443-42EC-A105-B55DF1A088CC}"/>
              </a:ext>
            </a:extLst>
          </p:cNvPr>
          <p:cNvSpPr/>
          <p:nvPr/>
        </p:nvSpPr>
        <p:spPr>
          <a:xfrm>
            <a:off x="895407" y="449002"/>
            <a:ext cx="4059125" cy="523220"/>
          </a:xfrm>
          <a:prstGeom prst="rect">
            <a:avLst/>
          </a:prstGeom>
        </p:spPr>
        <p:txBody>
          <a:bodyPr wrap="none">
            <a:spAutoFit/>
          </a:bodyPr>
          <a:lstStyle/>
          <a:p>
            <a:r>
              <a:rPr lang="ja-JP" altLang="en-US" sz="2800" b="1" dirty="0">
                <a:solidFill>
                  <a:srgbClr val="FF0066"/>
                </a:solidFill>
                <a:latin typeface="HGP創英角ﾎﾟｯﾌﾟ体" panose="040B0A00000000000000" pitchFamily="50" charset="-128"/>
                <a:ea typeface="HGP創英角ﾎﾟｯﾌﾟ体" panose="040B0A00000000000000" pitchFamily="50" charset="-128"/>
              </a:rPr>
              <a:t>不動産業</a:t>
            </a:r>
            <a:r>
              <a:rPr lang="ja-JP" altLang="en-US" sz="2000" b="1" dirty="0">
                <a:solidFill>
                  <a:srgbClr val="FF0066"/>
                </a:solidFill>
                <a:latin typeface="HGP創英角ﾎﾟｯﾌﾟ体" panose="040B0A00000000000000" pitchFamily="50" charset="-128"/>
                <a:ea typeface="HGP創英角ﾎﾟｯﾌﾟ体" panose="040B0A00000000000000" pitchFamily="50" charset="-128"/>
              </a:rPr>
              <a:t>の</a:t>
            </a:r>
            <a:r>
              <a:rPr lang="ja-JP" altLang="en-US" sz="2800" b="1" dirty="0">
                <a:solidFill>
                  <a:srgbClr val="FF0066"/>
                </a:solidFill>
                <a:latin typeface="HGP創英角ﾎﾟｯﾌﾟ体" panose="040B0A00000000000000" pitchFamily="50" charset="-128"/>
                <a:ea typeface="HGP創英角ﾎﾟｯﾌﾟ体" panose="040B0A00000000000000" pitchFamily="50" charset="-128"/>
              </a:rPr>
              <a:t>開業</a:t>
            </a:r>
            <a:r>
              <a:rPr lang="ja-JP" altLang="en-US" sz="2000" b="1" dirty="0">
                <a:solidFill>
                  <a:srgbClr val="FF0066"/>
                </a:solidFill>
                <a:latin typeface="HGP創英角ﾎﾟｯﾌﾟ体" panose="040B0A00000000000000" pitchFamily="50" charset="-128"/>
                <a:ea typeface="HGP創英角ﾎﾟｯﾌﾟ体" panose="040B0A00000000000000" pitchFamily="50" charset="-128"/>
              </a:rPr>
              <a:t>なら</a:t>
            </a:r>
            <a:r>
              <a:rPr lang="ja-JP" altLang="en-US" sz="2800" b="1" dirty="0">
                <a:solidFill>
                  <a:srgbClr val="FF0066"/>
                </a:solidFill>
                <a:latin typeface="HGP創英角ﾎﾟｯﾌﾟ体" panose="040B0A00000000000000" pitchFamily="50" charset="-128"/>
                <a:ea typeface="HGP創英角ﾎﾟｯﾌﾟ体" panose="040B0A00000000000000" pitchFamily="50" charset="-128"/>
              </a:rPr>
              <a:t>全日</a:t>
            </a:r>
            <a:r>
              <a:rPr lang="ja-JP" altLang="en-US" sz="2000" b="1" dirty="0">
                <a:solidFill>
                  <a:srgbClr val="FF0066"/>
                </a:solidFill>
                <a:latin typeface="HGP創英角ﾎﾟｯﾌﾟ体" panose="040B0A00000000000000" pitchFamily="50" charset="-128"/>
                <a:ea typeface="HGP創英角ﾎﾟｯﾌﾟ体" panose="040B0A00000000000000" pitchFamily="50" charset="-128"/>
              </a:rPr>
              <a:t>で</a:t>
            </a:r>
            <a:endParaRPr lang="ja-JP" altLang="en-US" sz="2800" dirty="0"/>
          </a:p>
        </p:txBody>
      </p:sp>
      <p:sp>
        <p:nvSpPr>
          <p:cNvPr id="15" name="正方形/長方形 14">
            <a:extLst>
              <a:ext uri="{FF2B5EF4-FFF2-40B4-BE49-F238E27FC236}">
                <a16:creationId xmlns:a16="http://schemas.microsoft.com/office/drawing/2014/main" id="{941E4F2C-6891-4E7C-9B0F-0EBA9C10EB62}"/>
              </a:ext>
            </a:extLst>
          </p:cNvPr>
          <p:cNvSpPr/>
          <p:nvPr/>
        </p:nvSpPr>
        <p:spPr>
          <a:xfrm>
            <a:off x="1230267" y="1629390"/>
            <a:ext cx="5422043" cy="1200329"/>
          </a:xfrm>
          <a:prstGeom prst="rect">
            <a:avLst/>
          </a:prstGeom>
        </p:spPr>
        <p:txBody>
          <a:bodyPr wrap="square">
            <a:spAutoFit/>
          </a:bodyPr>
          <a:lstStyle/>
          <a:p>
            <a:r>
              <a:rPr lang="ja-JP" altLang="en-US" sz="7200" dirty="0">
                <a:ln>
                  <a:solidFill>
                    <a:schemeClr val="bg1"/>
                  </a:solidFill>
                </a:ln>
                <a:solidFill>
                  <a:srgbClr val="00B050"/>
                </a:solidFill>
                <a:latin typeface="HG創英角ｺﾞｼｯｸUB" panose="020B0909000000000000" pitchFamily="49" charset="-128"/>
                <a:ea typeface="HG創英角ｺﾞｼｯｸUB" panose="020B0909000000000000" pitchFamily="49" charset="-128"/>
              </a:rPr>
              <a:t>開催</a:t>
            </a:r>
            <a:r>
              <a:rPr lang="ja-JP" altLang="en-US" sz="5400" dirty="0">
                <a:ln>
                  <a:solidFill>
                    <a:schemeClr val="bg1"/>
                  </a:solidFill>
                </a:ln>
                <a:solidFill>
                  <a:srgbClr val="00B050"/>
                </a:solidFill>
                <a:latin typeface="HG創英角ｺﾞｼｯｸUB" panose="020B0909000000000000" pitchFamily="49" charset="-128"/>
                <a:ea typeface="HG創英角ｺﾞｼｯｸUB" panose="020B0909000000000000" pitchFamily="49" charset="-128"/>
              </a:rPr>
              <a:t>します</a:t>
            </a:r>
            <a:endParaRPr lang="ja-JP" altLang="en-US" sz="5400" dirty="0">
              <a:ln>
                <a:solidFill>
                  <a:schemeClr val="bg1"/>
                </a:solidFill>
              </a:ln>
              <a:solidFill>
                <a:srgbClr val="00B050"/>
              </a:solidFill>
            </a:endParaRPr>
          </a:p>
        </p:txBody>
      </p:sp>
      <p:sp>
        <p:nvSpPr>
          <p:cNvPr id="16" name="正方形/長方形 15">
            <a:extLst>
              <a:ext uri="{FF2B5EF4-FFF2-40B4-BE49-F238E27FC236}">
                <a16:creationId xmlns:a16="http://schemas.microsoft.com/office/drawing/2014/main" id="{07C1C3D0-FF8C-4C18-8BFE-FDD5AED06C2A}"/>
              </a:ext>
            </a:extLst>
          </p:cNvPr>
          <p:cNvSpPr/>
          <p:nvPr/>
        </p:nvSpPr>
        <p:spPr>
          <a:xfrm>
            <a:off x="3765908" y="8993168"/>
            <a:ext cx="954107" cy="246221"/>
          </a:xfrm>
          <a:prstGeom prst="rect">
            <a:avLst/>
          </a:prstGeom>
        </p:spPr>
        <p:txBody>
          <a:bodyPr wrap="none">
            <a:spAutoFit/>
          </a:bodyPr>
          <a:lstStyle/>
          <a:p>
            <a:r>
              <a:rPr lang="ja-JP" altLang="en-US" sz="1000" b="1" dirty="0">
                <a:latin typeface="HG丸ｺﾞｼｯｸM-PRO" panose="020F0600000000000000" pitchFamily="50" charset="-128"/>
                <a:ea typeface="HG丸ｺﾞｼｯｸM-PRO" panose="020F0600000000000000" pitchFamily="50" charset="-128"/>
              </a:rPr>
              <a:t>全日しずおか</a:t>
            </a:r>
          </a:p>
        </p:txBody>
      </p:sp>
      <p:sp>
        <p:nvSpPr>
          <p:cNvPr id="12" name="申込・お問い合わせ">
            <a:extLst>
              <a:ext uri="{FF2B5EF4-FFF2-40B4-BE49-F238E27FC236}">
                <a16:creationId xmlns:a16="http://schemas.microsoft.com/office/drawing/2014/main" id="{4DCB75EB-EB4F-4E86-A713-233A6560854C}"/>
              </a:ext>
            </a:extLst>
          </p:cNvPr>
          <p:cNvSpPr txBox="1"/>
          <p:nvPr/>
        </p:nvSpPr>
        <p:spPr>
          <a:xfrm>
            <a:off x="249557" y="8124261"/>
            <a:ext cx="5715884" cy="1092607"/>
          </a:xfrm>
          <a:prstGeom prst="rect">
            <a:avLst/>
          </a:prstGeom>
          <a:noFill/>
        </p:spPr>
        <p:txBody>
          <a:bodyPr wrap="square" rtlCol="0">
            <a:spAutoFit/>
          </a:bodyPr>
          <a:lstStyle/>
          <a:p>
            <a:r>
              <a:rPr kumimoji="1" lang="ja-JP" altLang="en-US" sz="1500" b="1" dirty="0">
                <a:solidFill>
                  <a:srgbClr val="FF0066"/>
                </a:solidFill>
                <a:latin typeface="ＭＳ Ｐゴシック" panose="020B0600070205080204" pitchFamily="50" charset="-128"/>
                <a:ea typeface="ＭＳ Ｐゴシック" panose="020B0600070205080204" pitchFamily="50" charset="-128"/>
              </a:rPr>
              <a:t> ≪</a:t>
            </a:r>
            <a:r>
              <a:rPr kumimoji="1" lang="ja-JP" altLang="en-US" sz="1500" b="1" dirty="0">
                <a:latin typeface="ＭＳ Ｐゴシック" panose="020B0600070205080204" pitchFamily="50" charset="-128"/>
                <a:ea typeface="ＭＳ Ｐゴシック" panose="020B0600070205080204" pitchFamily="50" charset="-128"/>
              </a:rPr>
              <a:t>お問い合わせ・</a:t>
            </a:r>
            <a:r>
              <a:rPr lang="ja-JP" altLang="en-US" sz="1500" b="1" dirty="0">
                <a:latin typeface="ＭＳ Ｐゴシック" panose="020B0600070205080204" pitchFamily="50" charset="-128"/>
                <a:ea typeface="ＭＳ Ｐゴシック" panose="020B0600070205080204" pitchFamily="50" charset="-128"/>
              </a:rPr>
              <a:t>お</a:t>
            </a:r>
            <a:r>
              <a:rPr kumimoji="1" lang="ja-JP" altLang="en-US" sz="1500" b="1" dirty="0">
                <a:latin typeface="ＭＳ Ｐゴシック" panose="020B0600070205080204" pitchFamily="50" charset="-128"/>
                <a:ea typeface="ＭＳ Ｐゴシック" panose="020B0600070205080204" pitchFamily="50" charset="-128"/>
              </a:rPr>
              <a:t>申込み</a:t>
            </a:r>
            <a:r>
              <a:rPr kumimoji="1" lang="ja-JP" altLang="en-US" sz="1500" b="1" dirty="0">
                <a:solidFill>
                  <a:srgbClr val="FF0066"/>
                </a:solidFill>
                <a:latin typeface="ＭＳ Ｐゴシック" panose="020B0600070205080204" pitchFamily="50" charset="-128"/>
                <a:ea typeface="ＭＳ Ｐゴシック" panose="020B0600070205080204" pitchFamily="50" charset="-128"/>
              </a:rPr>
              <a:t>≫</a:t>
            </a:r>
            <a:endParaRPr kumimoji="1" lang="en-US" altLang="ja-JP" sz="1500" b="1" dirty="0">
              <a:solidFill>
                <a:srgbClr val="FF0066"/>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  </a:t>
            </a:r>
            <a:r>
              <a:rPr kumimoji="1" lang="ja-JP" altLang="en-US" sz="1500" b="1" dirty="0">
                <a:latin typeface="ＭＳ Ｐゴシック" panose="020B0600070205080204" pitchFamily="50" charset="-128"/>
                <a:ea typeface="ＭＳ Ｐゴシック" panose="020B0600070205080204" pitchFamily="50" charset="-128"/>
              </a:rPr>
              <a:t>公益社団法人　全日本不動産協会 静岡県本部</a:t>
            </a:r>
          </a:p>
          <a:p>
            <a:r>
              <a:rPr kumimoji="1" lang="ja-JP" altLang="en-US"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静岡市駿河区南町１４－１　水の森ビル８</a:t>
            </a:r>
            <a:r>
              <a:rPr kumimoji="1" lang="en-US" altLang="ja-JP" sz="1200" dirty="0">
                <a:latin typeface="ＭＳ Ｐゴシック" panose="020B0600070205080204" pitchFamily="50" charset="-128"/>
                <a:ea typeface="ＭＳ Ｐゴシック" panose="020B0600070205080204" pitchFamily="50" charset="-128"/>
              </a:rPr>
              <a:t>F</a:t>
            </a:r>
            <a:r>
              <a:rPr kumimoji="1" lang="ja-JP" altLang="en-US" sz="12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a:t>
            </a:r>
            <a:r>
              <a:rPr lang="en-US" altLang="ja-JP" sz="1650" dirty="0">
                <a:latin typeface="ＭＳ Ｐゴシック" panose="020B0600070205080204" pitchFamily="50" charset="-128"/>
                <a:ea typeface="ＭＳ Ｐゴシック" panose="020B0600070205080204" pitchFamily="50" charset="-128"/>
              </a:rPr>
              <a:t>TEL</a:t>
            </a:r>
            <a:r>
              <a:rPr lang="ja-JP" altLang="en-US" sz="1650" dirty="0">
                <a:latin typeface="ＭＳ Ｐゴシック" panose="020B0600070205080204" pitchFamily="50" charset="-128"/>
                <a:ea typeface="ＭＳ Ｐゴシック" panose="020B0600070205080204" pitchFamily="50" charset="-128"/>
              </a:rPr>
              <a:t>：</a:t>
            </a:r>
            <a:r>
              <a:rPr lang="ja-JP" altLang="en-US" sz="1650" b="1" dirty="0">
                <a:latin typeface="ＭＳ Ｐゴシック" panose="020B0600070205080204" pitchFamily="50" charset="-128"/>
                <a:ea typeface="ＭＳ Ｐゴシック" panose="020B0600070205080204" pitchFamily="50" charset="-128"/>
              </a:rPr>
              <a:t>０５４－２８５－１２０８</a:t>
            </a:r>
            <a:endParaRPr kumimoji="1" lang="en-US" altLang="ja-JP" sz="165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5603DCE6-A3BC-43CE-B6C5-6B8149C75269}"/>
              </a:ext>
            </a:extLst>
          </p:cNvPr>
          <p:cNvSpPr txBox="1"/>
          <p:nvPr/>
        </p:nvSpPr>
        <p:spPr>
          <a:xfrm>
            <a:off x="399478" y="7361233"/>
            <a:ext cx="6032490" cy="923330"/>
          </a:xfrm>
          <a:prstGeom prst="rect">
            <a:avLst/>
          </a:prstGeom>
          <a:noFill/>
          <a:ln>
            <a:noFill/>
          </a:ln>
        </p:spPr>
        <p:txBody>
          <a:bodyPr wrap="square" rtlCol="0">
            <a:spAutoFit/>
          </a:bodyPr>
          <a:lstStyle/>
          <a:p>
            <a:r>
              <a:rPr lang="en-US" altLang="ja-JP" sz="1600" b="1" dirty="0"/>
              <a:t>WEB</a:t>
            </a:r>
            <a:r>
              <a:rPr lang="ja-JP" altLang="en-US" sz="1600" b="1" dirty="0"/>
              <a:t>フォームからお申込みのうえ、直接会場まで</a:t>
            </a:r>
            <a:endParaRPr lang="en-US" altLang="ja-JP" sz="1600" b="1" dirty="0"/>
          </a:p>
          <a:p>
            <a:r>
              <a:rPr lang="ja-JP" altLang="en-US" sz="1600" b="1" dirty="0"/>
              <a:t>お越しください。</a:t>
            </a:r>
            <a:endParaRPr lang="en-US" altLang="ja-JP" sz="1600" b="1" dirty="0"/>
          </a:p>
          <a:p>
            <a:r>
              <a:rPr lang="en-US" altLang="ja-JP" sz="1100" b="1" dirty="0"/>
              <a:t>※WEB</a:t>
            </a:r>
            <a:r>
              <a:rPr lang="ja-JP" altLang="en-US" sz="1100" b="1" dirty="0"/>
              <a:t>フォームからお申込みができない場合お電話でお申込みください。</a:t>
            </a:r>
            <a:endParaRPr lang="en-US" altLang="ja-JP" sz="1100" b="1" dirty="0"/>
          </a:p>
          <a:p>
            <a:endParaRPr kumimoji="1" lang="ja-JP" altLang="en-US" sz="1100" dirty="0">
              <a:ea typeface="ＭＳ ゴシック" panose="020B0609070205080204" pitchFamily="49" charset="-128"/>
            </a:endParaRPr>
          </a:p>
        </p:txBody>
      </p:sp>
      <p:pic>
        <p:nvPicPr>
          <p:cNvPr id="31" name="図 30">
            <a:extLst>
              <a:ext uri="{FF2B5EF4-FFF2-40B4-BE49-F238E27FC236}">
                <a16:creationId xmlns:a16="http://schemas.microsoft.com/office/drawing/2014/main" id="{47B939EC-D275-4083-A954-3B3C1093235F}"/>
              </a:ext>
            </a:extLst>
          </p:cNvPr>
          <p:cNvPicPr>
            <a:picLocks noChangeAspect="1"/>
          </p:cNvPicPr>
          <p:nvPr/>
        </p:nvPicPr>
        <p:blipFill>
          <a:blip r:embed="rId2" cstate="hq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420827" y="2378157"/>
            <a:ext cx="587893" cy="499710"/>
          </a:xfrm>
          <a:prstGeom prst="rect">
            <a:avLst/>
          </a:prstGeom>
        </p:spPr>
      </p:pic>
      <p:pic>
        <p:nvPicPr>
          <p:cNvPr id="17" name="図 16">
            <a:extLst>
              <a:ext uri="{FF2B5EF4-FFF2-40B4-BE49-F238E27FC236}">
                <a16:creationId xmlns:a16="http://schemas.microsoft.com/office/drawing/2014/main" id="{376C633B-EB6E-441A-9148-EBE70B4258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7952" y="2501821"/>
            <a:ext cx="271325" cy="217060"/>
          </a:xfrm>
          <a:prstGeom prst="rect">
            <a:avLst/>
          </a:prstGeom>
        </p:spPr>
      </p:pic>
      <p:sp>
        <p:nvSpPr>
          <p:cNvPr id="39" name="テキスト ボックス 38">
            <a:extLst>
              <a:ext uri="{FF2B5EF4-FFF2-40B4-BE49-F238E27FC236}">
                <a16:creationId xmlns:a16="http://schemas.microsoft.com/office/drawing/2014/main" id="{350B62FC-1EAD-4DC1-BF9E-E4A4D6B7A2E6}"/>
              </a:ext>
            </a:extLst>
          </p:cNvPr>
          <p:cNvSpPr txBox="1"/>
          <p:nvPr/>
        </p:nvSpPr>
        <p:spPr>
          <a:xfrm>
            <a:off x="4729122" y="9026893"/>
            <a:ext cx="396000" cy="180000"/>
          </a:xfrm>
          <a:prstGeom prst="rect">
            <a:avLst/>
          </a:prstGeom>
          <a:solidFill>
            <a:schemeClr val="tx1"/>
          </a:solidFill>
          <a:ln>
            <a:solidFill>
              <a:schemeClr val="tx1"/>
            </a:solidFill>
          </a:ln>
        </p:spPr>
        <p:txBody>
          <a:bodyPr wrap="square" rtlCol="0">
            <a:spAutoFit/>
          </a:bodyPr>
          <a:lstStyle/>
          <a:p>
            <a:endParaRPr kumimoji="1" lang="ja-JP" altLang="en-US" sz="800" dirty="0">
              <a:solidFill>
                <a:schemeClr val="bg1"/>
              </a:solidFill>
              <a:latin typeface="HGPｺﾞｼｯｸE" panose="020B0900000000000000" pitchFamily="50" charset="-128"/>
              <a:ea typeface="HGPｺﾞｼｯｸE" panose="020B0900000000000000" pitchFamily="50" charset="-128"/>
            </a:endParaRPr>
          </a:p>
        </p:txBody>
      </p:sp>
      <p:sp>
        <p:nvSpPr>
          <p:cNvPr id="19" name="矢印: 下 18">
            <a:extLst>
              <a:ext uri="{FF2B5EF4-FFF2-40B4-BE49-F238E27FC236}">
                <a16:creationId xmlns:a16="http://schemas.microsoft.com/office/drawing/2014/main" id="{8263AE8A-8A7B-444A-834A-8766E9E5E87C}"/>
              </a:ext>
            </a:extLst>
          </p:cNvPr>
          <p:cNvSpPr/>
          <p:nvPr/>
        </p:nvSpPr>
        <p:spPr>
          <a:xfrm rot="9520239">
            <a:off x="5101343" y="9168962"/>
            <a:ext cx="128772" cy="132900"/>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a:extLst>
              <a:ext uri="{FF2B5EF4-FFF2-40B4-BE49-F238E27FC236}">
                <a16:creationId xmlns:a16="http://schemas.microsoft.com/office/drawing/2014/main" id="{064888C1-A4FE-4862-A63F-B5E88E470780}"/>
              </a:ext>
            </a:extLst>
          </p:cNvPr>
          <p:cNvGrpSpPr/>
          <p:nvPr/>
        </p:nvGrpSpPr>
        <p:grpSpPr>
          <a:xfrm>
            <a:off x="5536384" y="1601703"/>
            <a:ext cx="1037447" cy="1154823"/>
            <a:chOff x="5423173" y="1515018"/>
            <a:chExt cx="1037447" cy="1154823"/>
          </a:xfrm>
        </p:grpSpPr>
        <p:sp>
          <p:nvSpPr>
            <p:cNvPr id="120" name="楕円 119">
              <a:extLst>
                <a:ext uri="{FF2B5EF4-FFF2-40B4-BE49-F238E27FC236}">
                  <a16:creationId xmlns:a16="http://schemas.microsoft.com/office/drawing/2014/main" id="{F23F5B17-7612-47A5-B2B0-12D50F10F76B}"/>
                </a:ext>
              </a:extLst>
            </p:cNvPr>
            <p:cNvSpPr/>
            <p:nvPr/>
          </p:nvSpPr>
          <p:spPr>
            <a:xfrm rot="362411">
              <a:off x="5714410" y="1932162"/>
              <a:ext cx="504558" cy="440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吹き出し: 円形 123">
              <a:extLst>
                <a:ext uri="{FF2B5EF4-FFF2-40B4-BE49-F238E27FC236}">
                  <a16:creationId xmlns:a16="http://schemas.microsoft.com/office/drawing/2014/main" id="{5402F9AF-5A6A-466D-8272-993FD80B47AE}"/>
                </a:ext>
              </a:extLst>
            </p:cNvPr>
            <p:cNvSpPr/>
            <p:nvPr/>
          </p:nvSpPr>
          <p:spPr>
            <a:xfrm rot="16507264">
              <a:off x="5744672" y="1668356"/>
              <a:ext cx="444414" cy="190389"/>
            </a:xfrm>
            <a:custGeom>
              <a:avLst/>
              <a:gdLst>
                <a:gd name="connsiteX0" fmla="*/ -152205 w 288000"/>
                <a:gd name="connsiteY0" fmla="*/ 73536 h 158400"/>
                <a:gd name="connsiteX1" fmla="*/ 3686 w 288000"/>
                <a:gd name="connsiteY1" fmla="*/ 61396 h 158400"/>
                <a:gd name="connsiteX2" fmla="*/ 149781 w 288000"/>
                <a:gd name="connsiteY2" fmla="*/ 64 h 158400"/>
                <a:gd name="connsiteX3" fmla="*/ 287909 w 288000"/>
                <a:gd name="connsiteY3" fmla="*/ 82024 h 158400"/>
                <a:gd name="connsiteX4" fmla="*/ 146668 w 288000"/>
                <a:gd name="connsiteY4" fmla="*/ 158387 h 158400"/>
                <a:gd name="connsiteX5" fmla="*/ 1776 w 288000"/>
                <a:gd name="connsiteY5" fmla="*/ 91602 h 158400"/>
                <a:gd name="connsiteX6" fmla="*/ -152205 w 288000"/>
                <a:gd name="connsiteY6" fmla="*/ 73536 h 158400"/>
                <a:gd name="connsiteX0" fmla="*/ 0 w 444414"/>
                <a:gd name="connsiteY0" fmla="*/ 73536 h 190389"/>
                <a:gd name="connsiteX1" fmla="*/ 155891 w 444414"/>
                <a:gd name="connsiteY1" fmla="*/ 61396 h 190389"/>
                <a:gd name="connsiteX2" fmla="*/ 301986 w 444414"/>
                <a:gd name="connsiteY2" fmla="*/ 64 h 190389"/>
                <a:gd name="connsiteX3" fmla="*/ 440114 w 444414"/>
                <a:gd name="connsiteY3" fmla="*/ 82024 h 190389"/>
                <a:gd name="connsiteX4" fmla="*/ 368683 w 444414"/>
                <a:gd name="connsiteY4" fmla="*/ 190383 h 190389"/>
                <a:gd name="connsiteX5" fmla="*/ 153981 w 444414"/>
                <a:gd name="connsiteY5" fmla="*/ 91602 h 190389"/>
                <a:gd name="connsiteX6" fmla="*/ 0 w 444414"/>
                <a:gd name="connsiteY6" fmla="*/ 73536 h 19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14" h="190389">
                  <a:moveTo>
                    <a:pt x="0" y="73536"/>
                  </a:moveTo>
                  <a:lnTo>
                    <a:pt x="155891" y="61396"/>
                  </a:lnTo>
                  <a:cubicBezTo>
                    <a:pt x="171454" y="24295"/>
                    <a:pt x="232814" y="-1464"/>
                    <a:pt x="301986" y="64"/>
                  </a:cubicBezTo>
                  <a:cubicBezTo>
                    <a:pt x="381199" y="1814"/>
                    <a:pt x="428998" y="50304"/>
                    <a:pt x="440114" y="82024"/>
                  </a:cubicBezTo>
                  <a:cubicBezTo>
                    <a:pt x="451230" y="113744"/>
                    <a:pt x="445169" y="189603"/>
                    <a:pt x="368683" y="190383"/>
                  </a:cubicBezTo>
                  <a:cubicBezTo>
                    <a:pt x="296859" y="191115"/>
                    <a:pt x="165230" y="130625"/>
                    <a:pt x="153981" y="91602"/>
                  </a:cubicBezTo>
                  <a:lnTo>
                    <a:pt x="0" y="73536"/>
                  </a:lnTo>
                  <a:close/>
                </a:path>
              </a:pathLst>
            </a:cu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5" name="楕円 124">
              <a:extLst>
                <a:ext uri="{FF2B5EF4-FFF2-40B4-BE49-F238E27FC236}">
                  <a16:creationId xmlns:a16="http://schemas.microsoft.com/office/drawing/2014/main" id="{B3108CFB-E285-4390-A4DC-7C5BC92FC5C6}"/>
                </a:ext>
              </a:extLst>
            </p:cNvPr>
            <p:cNvSpPr/>
            <p:nvPr/>
          </p:nvSpPr>
          <p:spPr>
            <a:xfrm>
              <a:off x="5669046" y="2144794"/>
              <a:ext cx="70735"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吹き出し: 円形 122">
              <a:extLst>
                <a:ext uri="{FF2B5EF4-FFF2-40B4-BE49-F238E27FC236}">
                  <a16:creationId xmlns:a16="http://schemas.microsoft.com/office/drawing/2014/main" id="{D7093BEA-1ED5-4976-A737-23B2A9D8024A}"/>
                </a:ext>
              </a:extLst>
            </p:cNvPr>
            <p:cNvSpPr/>
            <p:nvPr/>
          </p:nvSpPr>
          <p:spPr>
            <a:xfrm>
              <a:off x="6097855" y="1659763"/>
              <a:ext cx="273007" cy="324000"/>
            </a:xfrm>
            <a:custGeom>
              <a:avLst/>
              <a:gdLst>
                <a:gd name="connsiteX0" fmla="*/ -12055 w 176400"/>
                <a:gd name="connsiteY0" fmla="*/ 122676 h 192948"/>
                <a:gd name="connsiteX1" fmla="*/ 80 w 176400"/>
                <a:gd name="connsiteY1" fmla="*/ 100578 h 192948"/>
                <a:gd name="connsiteX2" fmla="*/ 73793 w 176400"/>
                <a:gd name="connsiteY2" fmla="*/ 1295 h 192948"/>
                <a:gd name="connsiteX3" fmla="*/ 174018 w 176400"/>
                <a:gd name="connsiteY3" fmla="*/ 74202 h 192948"/>
                <a:gd name="connsiteX4" fmla="*/ 121570 w 176400"/>
                <a:gd name="connsiteY4" fmla="*/ 185776 h 192948"/>
                <a:gd name="connsiteX5" fmla="*/ 7902 w 176400"/>
                <a:gd name="connsiteY5" fmla="*/ 136386 h 192948"/>
                <a:gd name="connsiteX6" fmla="*/ -12055 w 176400"/>
                <a:gd name="connsiteY6" fmla="*/ 122676 h 192948"/>
                <a:gd name="connsiteX0" fmla="*/ 16892 w 176784"/>
                <a:gd name="connsiteY0" fmla="*/ 227463 h 227463"/>
                <a:gd name="connsiteX1" fmla="*/ 452 w 176784"/>
                <a:gd name="connsiteY1" fmla="*/ 100590 h 227463"/>
                <a:gd name="connsiteX2" fmla="*/ 74165 w 176784"/>
                <a:gd name="connsiteY2" fmla="*/ 1307 h 227463"/>
                <a:gd name="connsiteX3" fmla="*/ 174390 w 176784"/>
                <a:gd name="connsiteY3" fmla="*/ 74214 h 227463"/>
                <a:gd name="connsiteX4" fmla="*/ 121942 w 176784"/>
                <a:gd name="connsiteY4" fmla="*/ 185788 h 227463"/>
                <a:gd name="connsiteX5" fmla="*/ 8274 w 176784"/>
                <a:gd name="connsiteY5" fmla="*/ 136398 h 227463"/>
                <a:gd name="connsiteX6" fmla="*/ 16892 w 176784"/>
                <a:gd name="connsiteY6" fmla="*/ 227463 h 227463"/>
                <a:gd name="connsiteX0" fmla="*/ 80055 w 239947"/>
                <a:gd name="connsiteY0" fmla="*/ 227463 h 285685"/>
                <a:gd name="connsiteX1" fmla="*/ 63615 w 239947"/>
                <a:gd name="connsiteY1" fmla="*/ 100590 h 285685"/>
                <a:gd name="connsiteX2" fmla="*/ 137328 w 239947"/>
                <a:gd name="connsiteY2" fmla="*/ 1307 h 285685"/>
                <a:gd name="connsiteX3" fmla="*/ 237553 w 239947"/>
                <a:gd name="connsiteY3" fmla="*/ 74214 h 285685"/>
                <a:gd name="connsiteX4" fmla="*/ 185105 w 239947"/>
                <a:gd name="connsiteY4" fmla="*/ 185788 h 285685"/>
                <a:gd name="connsiteX5" fmla="*/ 0 w 239947"/>
                <a:gd name="connsiteY5" fmla="*/ 274510 h 285685"/>
                <a:gd name="connsiteX6" fmla="*/ 80055 w 239947"/>
                <a:gd name="connsiteY6" fmla="*/ 227463 h 285685"/>
                <a:gd name="connsiteX0" fmla="*/ 37193 w 239947"/>
                <a:gd name="connsiteY0" fmla="*/ 298900 h 298900"/>
                <a:gd name="connsiteX1" fmla="*/ 63615 w 239947"/>
                <a:gd name="connsiteY1" fmla="*/ 100590 h 298900"/>
                <a:gd name="connsiteX2" fmla="*/ 137328 w 239947"/>
                <a:gd name="connsiteY2" fmla="*/ 1307 h 298900"/>
                <a:gd name="connsiteX3" fmla="*/ 237553 w 239947"/>
                <a:gd name="connsiteY3" fmla="*/ 74214 h 298900"/>
                <a:gd name="connsiteX4" fmla="*/ 185105 w 239947"/>
                <a:gd name="connsiteY4" fmla="*/ 185788 h 298900"/>
                <a:gd name="connsiteX5" fmla="*/ 0 w 239947"/>
                <a:gd name="connsiteY5" fmla="*/ 274510 h 298900"/>
                <a:gd name="connsiteX6" fmla="*/ 37193 w 239947"/>
                <a:gd name="connsiteY6" fmla="*/ 298900 h 298900"/>
                <a:gd name="connsiteX0" fmla="*/ 0 w 303274"/>
                <a:gd name="connsiteY0" fmla="*/ 298900 h 298900"/>
                <a:gd name="connsiteX1" fmla="*/ 126942 w 303274"/>
                <a:gd name="connsiteY1" fmla="*/ 100590 h 298900"/>
                <a:gd name="connsiteX2" fmla="*/ 200655 w 303274"/>
                <a:gd name="connsiteY2" fmla="*/ 1307 h 298900"/>
                <a:gd name="connsiteX3" fmla="*/ 300880 w 303274"/>
                <a:gd name="connsiteY3" fmla="*/ 74214 h 298900"/>
                <a:gd name="connsiteX4" fmla="*/ 248432 w 303274"/>
                <a:gd name="connsiteY4" fmla="*/ 185788 h 298900"/>
                <a:gd name="connsiteX5" fmla="*/ 63327 w 303274"/>
                <a:gd name="connsiteY5" fmla="*/ 274510 h 298900"/>
                <a:gd name="connsiteX6" fmla="*/ 0 w 303274"/>
                <a:gd name="connsiteY6" fmla="*/ 298900 h 29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274" h="298900">
                  <a:moveTo>
                    <a:pt x="0" y="298900"/>
                  </a:moveTo>
                  <a:cubicBezTo>
                    <a:pt x="4045" y="291534"/>
                    <a:pt x="122897" y="107956"/>
                    <a:pt x="126942" y="100590"/>
                  </a:cubicBezTo>
                  <a:cubicBezTo>
                    <a:pt x="125046" y="51876"/>
                    <a:pt x="156677" y="9272"/>
                    <a:pt x="200655" y="1307"/>
                  </a:cubicBezTo>
                  <a:cubicBezTo>
                    <a:pt x="246388" y="-6975"/>
                    <a:pt x="290178" y="24879"/>
                    <a:pt x="300880" y="74214"/>
                  </a:cubicBezTo>
                  <a:cubicBezTo>
                    <a:pt x="310911" y="120459"/>
                    <a:pt x="288655" y="167806"/>
                    <a:pt x="248432" y="185788"/>
                  </a:cubicBezTo>
                  <a:cubicBezTo>
                    <a:pt x="204565" y="205399"/>
                    <a:pt x="82933" y="321701"/>
                    <a:pt x="63327" y="274510"/>
                  </a:cubicBezTo>
                  <a:lnTo>
                    <a:pt x="0" y="2989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 name="３Dラビー">
              <a:extLst>
                <a:ext uri="{FF2B5EF4-FFF2-40B4-BE49-F238E27FC236}">
                  <a16:creationId xmlns:a16="http://schemas.microsoft.com/office/drawing/2014/main" id="{D4718E98-E030-489E-9DB7-010E299F7DA9}"/>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423173" y="1515018"/>
              <a:ext cx="1037447" cy="1154823"/>
            </a:xfrm>
            <a:prstGeom prst="rect">
              <a:avLst/>
            </a:prstGeom>
          </p:spPr>
        </p:pic>
      </p:grpSp>
      <p:sp>
        <p:nvSpPr>
          <p:cNvPr id="5" name="テキスト ボックス 4"/>
          <p:cNvSpPr txBox="1"/>
          <p:nvPr/>
        </p:nvSpPr>
        <p:spPr>
          <a:xfrm>
            <a:off x="5631442" y="2700126"/>
            <a:ext cx="900000" cy="184666"/>
          </a:xfrm>
          <a:prstGeom prst="rect">
            <a:avLst/>
          </a:prstGeom>
          <a:noFill/>
        </p:spPr>
        <p:txBody>
          <a:bodyPr wrap="square" rtlCol="0">
            <a:spAutoFit/>
          </a:bodyPr>
          <a:lstStyle/>
          <a:p>
            <a:r>
              <a:rPr kumimoji="1" lang="ja-JP" altLang="en-US" sz="600" dirty="0">
                <a:latin typeface="ＭＳ ゴシック" panose="020B0609070205080204" pitchFamily="49" charset="-128"/>
                <a:ea typeface="ＭＳ ゴシック" panose="020B0609070205080204" pitchFamily="49" charset="-128"/>
              </a:rPr>
              <a:t>ラビーちゃん</a:t>
            </a:r>
          </a:p>
        </p:txBody>
      </p:sp>
      <p:pic>
        <p:nvPicPr>
          <p:cNvPr id="133" name="図 132">
            <a:extLst>
              <a:ext uri="{FF2B5EF4-FFF2-40B4-BE49-F238E27FC236}">
                <a16:creationId xmlns:a16="http://schemas.microsoft.com/office/drawing/2014/main" id="{80947B4C-F08B-4F3A-B866-539B33C3788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5114489" y="7663653"/>
            <a:ext cx="392329" cy="679895"/>
          </a:xfrm>
          <a:prstGeom prst="rect">
            <a:avLst/>
          </a:prstGeom>
        </p:spPr>
      </p:pic>
      <p:sp>
        <p:nvSpPr>
          <p:cNvPr id="4" name="テキスト ボックス 3"/>
          <p:cNvSpPr txBox="1"/>
          <p:nvPr/>
        </p:nvSpPr>
        <p:spPr>
          <a:xfrm>
            <a:off x="-52062" y="8796344"/>
            <a:ext cx="3124865" cy="461665"/>
          </a:xfrm>
          <a:prstGeom prst="rect">
            <a:avLst/>
          </a:prstGeom>
          <a:noFill/>
          <a:ln>
            <a:noFill/>
          </a:ln>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a:t>
            </a:r>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https://shizuoka.zennichi.or.jp/</a:t>
            </a:r>
            <a:endParaRPr lang="ja-JP" altLang="en-US" sz="1400" dirty="0">
              <a:latin typeface="ＭＳ Ｐゴシック" panose="020B0600070205080204" pitchFamily="50" charset="-128"/>
              <a:ea typeface="ＭＳ Ｐゴシック" panose="020B0600070205080204" pitchFamily="50" charset="-128"/>
            </a:endParaRPr>
          </a:p>
        </p:txBody>
      </p:sp>
      <p:sp>
        <p:nvSpPr>
          <p:cNvPr id="66" name="セミナー内容">
            <a:extLst>
              <a:ext uri="{FF2B5EF4-FFF2-40B4-BE49-F238E27FC236}">
                <a16:creationId xmlns:a16="http://schemas.microsoft.com/office/drawing/2014/main" id="{59347D48-530B-481B-8F83-E48D08AB6222}"/>
              </a:ext>
            </a:extLst>
          </p:cNvPr>
          <p:cNvSpPr/>
          <p:nvPr/>
        </p:nvSpPr>
        <p:spPr>
          <a:xfrm>
            <a:off x="337164" y="5208221"/>
            <a:ext cx="4252149" cy="167566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bg1"/>
                </a:solidFill>
              </a:rPr>
              <a:t>  </a:t>
            </a:r>
            <a:r>
              <a:rPr lang="en-US" altLang="ja-JP" b="1" dirty="0">
                <a:solidFill>
                  <a:schemeClr val="bg1"/>
                </a:solidFill>
              </a:rPr>
              <a:t>&lt;</a:t>
            </a:r>
            <a:r>
              <a:rPr lang="ja-JP" altLang="en-US" b="1" dirty="0">
                <a:solidFill>
                  <a:schemeClr val="bg1"/>
                </a:solidFill>
              </a:rPr>
              <a:t>　セミナー内容　</a:t>
            </a:r>
            <a:r>
              <a:rPr lang="en-US" altLang="ja-JP" b="1" dirty="0">
                <a:solidFill>
                  <a:schemeClr val="bg1"/>
                </a:solidFill>
              </a:rPr>
              <a:t>&gt;</a:t>
            </a:r>
          </a:p>
          <a:p>
            <a:endParaRPr lang="en-US" altLang="ja-JP" sz="500" b="1" dirty="0">
              <a:solidFill>
                <a:schemeClr val="bg1"/>
              </a:solidFill>
            </a:endParaRPr>
          </a:p>
          <a:p>
            <a:r>
              <a:rPr lang="ja-JP" altLang="en-US" sz="1650" dirty="0">
                <a:latin typeface="HGS創英角ｺﾞｼｯｸUB" panose="020B0900000000000000" pitchFamily="50" charset="-128"/>
                <a:ea typeface="HGS創英角ｺﾞｼｯｸUB" panose="020B0900000000000000" pitchFamily="50" charset="-128"/>
              </a:rPr>
              <a:t>・ 開業までの手続き・協会入会のメリット</a:t>
            </a:r>
            <a:endParaRPr lang="en-US" altLang="ja-JP" sz="1650" dirty="0">
              <a:latin typeface="HGS創英角ｺﾞｼｯｸUB" panose="020B0900000000000000" pitchFamily="50" charset="-128"/>
              <a:ea typeface="HGS創英角ｺﾞｼｯｸUB" panose="020B0900000000000000" pitchFamily="50" charset="-128"/>
            </a:endParaRPr>
          </a:p>
          <a:p>
            <a:endParaRPr lang="en-US" altLang="ja-JP" sz="700" dirty="0">
              <a:latin typeface="HGS創英角ｺﾞｼｯｸUB" panose="020B0900000000000000" pitchFamily="50" charset="-128"/>
              <a:ea typeface="HGS創英角ｺﾞｼｯｸUB" panose="020B0900000000000000" pitchFamily="50" charset="-128"/>
            </a:endParaRPr>
          </a:p>
          <a:p>
            <a:r>
              <a:rPr lang="ja-JP" altLang="en-US" sz="1650" dirty="0">
                <a:latin typeface="HGS創英角ｺﾞｼｯｸUB" panose="020B0900000000000000" pitchFamily="50" charset="-128"/>
                <a:ea typeface="HGS創英角ｺﾞｼｯｸUB" panose="020B0900000000000000" pitchFamily="50" charset="-128"/>
              </a:rPr>
              <a:t>・ 地元経営者によるトークセッション</a:t>
            </a:r>
            <a:endParaRPr lang="en-US" altLang="ja-JP" sz="1650" dirty="0">
              <a:latin typeface="HGS創英角ｺﾞｼｯｸUB" panose="020B0900000000000000" pitchFamily="50" charset="-128"/>
              <a:ea typeface="HGS創英角ｺﾞｼｯｸUB" panose="020B0900000000000000" pitchFamily="50" charset="-128"/>
            </a:endParaRPr>
          </a:p>
          <a:p>
            <a:endParaRPr lang="en-US" altLang="ja-JP" sz="700" dirty="0">
              <a:latin typeface="HGS創英角ｺﾞｼｯｸUB" panose="020B0900000000000000" pitchFamily="50" charset="-128"/>
              <a:ea typeface="HGS創英角ｺﾞｼｯｸUB" panose="020B0900000000000000" pitchFamily="50" charset="-128"/>
            </a:endParaRPr>
          </a:p>
          <a:p>
            <a:r>
              <a:rPr lang="ja-JP" altLang="en-US" sz="1650" dirty="0">
                <a:latin typeface="HGS創英角ｺﾞｼｯｸUB" panose="020B0900000000000000" pitchFamily="50" charset="-128"/>
                <a:ea typeface="HGS創英角ｺﾞｼｯｸUB" panose="020B0900000000000000" pitchFamily="50" charset="-128"/>
              </a:rPr>
              <a:t>・ 個別相談</a:t>
            </a:r>
            <a:r>
              <a:rPr lang="en-US" altLang="ja-JP" sz="1650" dirty="0">
                <a:latin typeface="HGS創英角ｺﾞｼｯｸUB" panose="020B0900000000000000" pitchFamily="50" charset="-128"/>
                <a:ea typeface="HGS創英角ｺﾞｼｯｸUB" panose="020B0900000000000000" pitchFamily="50" charset="-128"/>
              </a:rPr>
              <a:t>(</a:t>
            </a:r>
            <a:r>
              <a:rPr lang="ja-JP" altLang="en-US" sz="1650" dirty="0">
                <a:latin typeface="HGS創英角ｺﾞｼｯｸUB" panose="020B0900000000000000" pitchFamily="50" charset="-128"/>
                <a:ea typeface="HGS創英角ｺﾞｼｯｸUB" panose="020B0900000000000000" pitchFamily="50" charset="-128"/>
              </a:rPr>
              <a:t>希望者</a:t>
            </a:r>
            <a:r>
              <a:rPr lang="en-US" altLang="ja-JP" sz="1650" dirty="0">
                <a:latin typeface="HGS創英角ｺﾞｼｯｸUB" panose="020B0900000000000000" pitchFamily="50" charset="-128"/>
                <a:ea typeface="HGS創英角ｺﾞｼｯｸUB" panose="020B0900000000000000" pitchFamily="50" charset="-128"/>
              </a:rPr>
              <a:t>)</a:t>
            </a:r>
            <a:endParaRPr lang="ja-JP" altLang="en-US" sz="1650" dirty="0">
              <a:latin typeface="HGS創英角ｺﾞｼｯｸUB" panose="020B0900000000000000" pitchFamily="50" charset="-128"/>
              <a:ea typeface="HGS創英角ｺﾞｼｯｸUB" panose="020B0900000000000000" pitchFamily="50" charset="-128"/>
            </a:endParaRPr>
          </a:p>
          <a:p>
            <a:pPr algn="ctr"/>
            <a:endParaRPr kumimoji="1" lang="ja-JP" altLang="en-US" dirty="0"/>
          </a:p>
        </p:txBody>
      </p:sp>
      <p:pic>
        <p:nvPicPr>
          <p:cNvPr id="65" name="黒板">
            <a:extLst>
              <a:ext uri="{FF2B5EF4-FFF2-40B4-BE49-F238E27FC236}">
                <a16:creationId xmlns:a16="http://schemas.microsoft.com/office/drawing/2014/main" id="{92AAAC32-9B6F-4A2D-BEDC-9301B339195B}"/>
              </a:ext>
            </a:extLst>
          </p:cNvPr>
          <p:cNvPicPr>
            <a:picLocks/>
          </p:cNvPicPr>
          <p:nvPr/>
        </p:nvPicPr>
        <p:blipFill>
          <a:blip r:embed="rId7">
            <a:clrChange>
              <a:clrFrom>
                <a:srgbClr val="035D37"/>
              </a:clrFrom>
              <a:clrTo>
                <a:srgbClr val="035D37">
                  <a:alpha val="0"/>
                </a:srgbClr>
              </a:clrTo>
            </a:clrChange>
            <a:extLst>
              <a:ext uri="{28A0092B-C50C-407E-A947-70E740481C1C}">
                <a14:useLocalDpi xmlns:a14="http://schemas.microsoft.com/office/drawing/2010/main" val="0"/>
              </a:ext>
            </a:extLst>
          </a:blip>
          <a:stretch>
            <a:fillRect/>
          </a:stretch>
        </p:blipFill>
        <p:spPr>
          <a:xfrm>
            <a:off x="330971" y="5151774"/>
            <a:ext cx="4350392" cy="1832079"/>
          </a:xfrm>
          <a:prstGeom prst="rect">
            <a:avLst/>
          </a:prstGeom>
        </p:spPr>
      </p:pic>
      <p:sp>
        <p:nvSpPr>
          <p:cNvPr id="67" name="テキスト ボックス 66">
            <a:extLst>
              <a:ext uri="{FF2B5EF4-FFF2-40B4-BE49-F238E27FC236}">
                <a16:creationId xmlns:a16="http://schemas.microsoft.com/office/drawing/2014/main" id="{4055F189-F258-4F4A-9489-688B080766B8}"/>
              </a:ext>
            </a:extLst>
          </p:cNvPr>
          <p:cNvSpPr txBox="1"/>
          <p:nvPr/>
        </p:nvSpPr>
        <p:spPr>
          <a:xfrm>
            <a:off x="4689938" y="6705830"/>
            <a:ext cx="2159223" cy="238527"/>
          </a:xfrm>
          <a:prstGeom prst="rect">
            <a:avLst/>
          </a:prstGeom>
          <a:noFill/>
        </p:spPr>
        <p:txBody>
          <a:bodyPr wrap="square" rtlCol="0">
            <a:spAutoFit/>
          </a:bodyPr>
          <a:lstStyle/>
          <a:p>
            <a:r>
              <a:rPr lang="en-US" altLang="ja-JP" sz="900" dirty="0"/>
              <a:t>※</a:t>
            </a:r>
            <a:r>
              <a:rPr lang="ja-JP" altLang="en-US" sz="900" dirty="0"/>
              <a:t>令和</a:t>
            </a:r>
            <a:r>
              <a:rPr lang="en-US" altLang="ja-JP" sz="900" dirty="0"/>
              <a:t>5</a:t>
            </a:r>
            <a:r>
              <a:rPr lang="ja-JP" altLang="en-US" sz="900"/>
              <a:t>年度 </a:t>
            </a:r>
            <a:r>
              <a:rPr lang="ja-JP" altLang="en-US" sz="900" dirty="0"/>
              <a:t>開業セミナーの様子</a:t>
            </a:r>
          </a:p>
        </p:txBody>
      </p:sp>
      <p:sp>
        <p:nvSpPr>
          <p:cNvPr id="29" name="正方形/長方形 28"/>
          <p:cNvSpPr/>
          <p:nvPr/>
        </p:nvSpPr>
        <p:spPr>
          <a:xfrm>
            <a:off x="5382782" y="8139011"/>
            <a:ext cx="1305085" cy="2363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50" b="1" dirty="0">
                <a:solidFill>
                  <a:srgbClr val="05BE18"/>
                </a:solidFill>
                <a:latin typeface="HG丸ｺﾞｼｯｸM-PRO" panose="020F0600000000000000" pitchFamily="50" charset="-128"/>
                <a:ea typeface="HG丸ｺﾞｼｯｸM-PRO" panose="020F0600000000000000" pitchFamily="50" charset="-128"/>
              </a:rPr>
              <a:t>お申込はこちら</a:t>
            </a:r>
          </a:p>
        </p:txBody>
      </p:sp>
      <p:pic>
        <p:nvPicPr>
          <p:cNvPr id="22" name="図 21"/>
          <p:cNvPicPr>
            <a:picLocks noChangeAspect="1"/>
          </p:cNvPicPr>
          <p:nvPr/>
        </p:nvPicPr>
        <p:blipFill>
          <a:blip r:embed="rId8"/>
          <a:stretch>
            <a:fillRect/>
          </a:stretch>
        </p:blipFill>
        <p:spPr>
          <a:xfrm>
            <a:off x="3171673" y="4086333"/>
            <a:ext cx="3505504" cy="664522"/>
          </a:xfrm>
          <a:prstGeom prst="rect">
            <a:avLst/>
          </a:prstGeom>
        </p:spPr>
      </p:pic>
      <p:pic>
        <p:nvPicPr>
          <p:cNvPr id="10" name="図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574868" y="7210543"/>
            <a:ext cx="935886" cy="938646"/>
          </a:xfrm>
          <a:prstGeom prst="rect">
            <a:avLst/>
          </a:prstGeom>
        </p:spPr>
      </p:pic>
      <p:sp>
        <p:nvSpPr>
          <p:cNvPr id="32" name="角丸四角形 31"/>
          <p:cNvSpPr/>
          <p:nvPr/>
        </p:nvSpPr>
        <p:spPr>
          <a:xfrm>
            <a:off x="420906" y="6936199"/>
            <a:ext cx="1152000" cy="41542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pc="-70" dirty="0">
                <a:latin typeface="HGS創英角ｺﾞｼｯｸUB" panose="020B0900000000000000" pitchFamily="50" charset="-128"/>
                <a:ea typeface="HGS創英角ｺﾞｼｯｸUB" panose="020B0900000000000000" pitchFamily="50" charset="-128"/>
              </a:rPr>
              <a:t>申込</a:t>
            </a:r>
            <a:r>
              <a:rPr kumimoji="1" lang="ja-JP" altLang="en-US" spc="-70" dirty="0">
                <a:latin typeface="HGS創英角ｺﾞｼｯｸUB" panose="020B0900000000000000" pitchFamily="50" charset="-128"/>
                <a:ea typeface="HGS創英角ｺﾞｼｯｸUB" panose="020B0900000000000000" pitchFamily="50" charset="-128"/>
              </a:rPr>
              <a:t>方法</a:t>
            </a:r>
          </a:p>
        </p:txBody>
      </p:sp>
      <p:pic>
        <p:nvPicPr>
          <p:cNvPr id="23" name="図 22">
            <a:extLst>
              <a:ext uri="{FF2B5EF4-FFF2-40B4-BE49-F238E27FC236}">
                <a16:creationId xmlns:a16="http://schemas.microsoft.com/office/drawing/2014/main" id="{40CE26D7-B553-4E18-82C5-1C56086B2D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1673" y="8930021"/>
            <a:ext cx="329361" cy="338596"/>
          </a:xfrm>
          <a:prstGeom prst="rect">
            <a:avLst/>
          </a:prstGeom>
        </p:spPr>
      </p:pic>
      <p:pic>
        <p:nvPicPr>
          <p:cNvPr id="51" name="富士山">
            <a:extLst>
              <a:ext uri="{FF2B5EF4-FFF2-40B4-BE49-F238E27FC236}">
                <a16:creationId xmlns:a16="http://schemas.microsoft.com/office/drawing/2014/main" id="{FA0FAFE6-3BBC-45DB-A3A4-5E4924932E04}"/>
              </a:ext>
            </a:extLst>
          </p:cNvPr>
          <p:cNvPicPr>
            <a:picLocks noChangeAspect="1"/>
          </p:cNvPicPr>
          <p:nvPr/>
        </p:nvPicPr>
        <p:blipFill>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tretch>
            <a:fillRect/>
          </a:stretch>
        </p:blipFill>
        <p:spPr>
          <a:xfrm flipH="1">
            <a:off x="1515049" y="9321640"/>
            <a:ext cx="5066503" cy="418432"/>
          </a:xfrm>
          <a:prstGeom prst="rect">
            <a:avLst/>
          </a:prstGeom>
        </p:spPr>
      </p:pic>
      <p:pic>
        <p:nvPicPr>
          <p:cNvPr id="7" name="富士山">
            <a:extLst>
              <a:ext uri="{FF2B5EF4-FFF2-40B4-BE49-F238E27FC236}">
                <a16:creationId xmlns:a16="http://schemas.microsoft.com/office/drawing/2014/main" id="{FA0FAFE6-3BBC-45DB-A3A4-5E4924932E04}"/>
              </a:ext>
            </a:extLst>
          </p:cNvPr>
          <p:cNvPicPr>
            <a:picLocks noChangeAspect="1"/>
          </p:cNvPicPr>
          <p:nvPr/>
        </p:nvPicPr>
        <p:blipFill>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tretch>
            <a:fillRect/>
          </a:stretch>
        </p:blipFill>
        <p:spPr>
          <a:xfrm flipH="1">
            <a:off x="282581" y="9344709"/>
            <a:ext cx="5093061" cy="381347"/>
          </a:xfrm>
          <a:prstGeom prst="rect">
            <a:avLst/>
          </a:prstGeom>
          <a:ln>
            <a:noFill/>
          </a:ln>
        </p:spPr>
      </p:pic>
      <p:sp>
        <p:nvSpPr>
          <p:cNvPr id="14" name="正方形/長方形 13"/>
          <p:cNvSpPr/>
          <p:nvPr/>
        </p:nvSpPr>
        <p:spPr>
          <a:xfrm>
            <a:off x="565423" y="9198215"/>
            <a:ext cx="3870004" cy="36514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ea typeface="ＭＳ ゴシック" panose="020B0609070205080204" pitchFamily="49" charset="-128"/>
              </a:rPr>
              <a:t>＊お預かりした個人情報は、本セミナー事務処理以外の目的には使用致しません。</a:t>
            </a:r>
          </a:p>
        </p:txBody>
      </p:sp>
      <p:sp>
        <p:nvSpPr>
          <p:cNvPr id="40" name="テキスト ボックス 39">
            <a:extLst>
              <a:ext uri="{FF2B5EF4-FFF2-40B4-BE49-F238E27FC236}">
                <a16:creationId xmlns:a16="http://schemas.microsoft.com/office/drawing/2014/main" id="{CBD36FB0-46DD-4EAF-8A53-941E40266000}"/>
              </a:ext>
            </a:extLst>
          </p:cNvPr>
          <p:cNvSpPr txBox="1"/>
          <p:nvPr/>
        </p:nvSpPr>
        <p:spPr>
          <a:xfrm>
            <a:off x="4731492" y="9013575"/>
            <a:ext cx="414423" cy="215444"/>
          </a:xfrm>
          <a:prstGeom prst="rect">
            <a:avLst/>
          </a:prstGeom>
          <a:noFill/>
          <a:ln>
            <a:noFill/>
          </a:ln>
        </p:spPr>
        <p:txBody>
          <a:bodyPr wrap="square" rtlCol="0">
            <a:spAutoFit/>
          </a:bodyPr>
          <a:lstStyle/>
          <a:p>
            <a:r>
              <a:rPr kumimoji="1" lang="ja-JP" altLang="en-US" sz="800" dirty="0">
                <a:solidFill>
                  <a:schemeClr val="bg1"/>
                </a:solidFill>
                <a:latin typeface="HGPｺﾞｼｯｸE" panose="020B0900000000000000" pitchFamily="50" charset="-128"/>
                <a:ea typeface="HGPｺﾞｼｯｸE" panose="020B0900000000000000" pitchFamily="50" charset="-128"/>
              </a:rPr>
              <a:t>検索</a:t>
            </a:r>
          </a:p>
        </p:txBody>
      </p:sp>
      <p:sp>
        <p:nvSpPr>
          <p:cNvPr id="26" name="テキスト ボックス 25"/>
          <p:cNvSpPr txBox="1"/>
          <p:nvPr/>
        </p:nvSpPr>
        <p:spPr>
          <a:xfrm>
            <a:off x="101536" y="4768334"/>
            <a:ext cx="6502519" cy="369332"/>
          </a:xfrm>
          <a:prstGeom prst="rect">
            <a:avLst/>
          </a:prstGeom>
          <a:noFill/>
        </p:spPr>
        <p:txBody>
          <a:bodyPr wrap="square" rtlCol="0">
            <a:spAutoFit/>
          </a:bodyPr>
          <a:lstStyle/>
          <a:p>
            <a:r>
              <a:rPr kumimoji="1" lang="ja-JP" altLang="en-US" sz="1600" dirty="0"/>
              <a:t>　会場：</a:t>
            </a:r>
            <a:r>
              <a:rPr kumimoji="1" lang="ja-JP" altLang="en-US" b="1" dirty="0"/>
              <a:t>プラサヴェルデ　</a:t>
            </a:r>
            <a:r>
              <a:rPr kumimoji="1" lang="en-US" altLang="ja-JP" b="1" dirty="0"/>
              <a:t>403</a:t>
            </a:r>
            <a:r>
              <a:rPr kumimoji="1" lang="ja-JP" altLang="en-US" b="1" dirty="0"/>
              <a:t>小会議室</a:t>
            </a:r>
            <a:r>
              <a:rPr lang="ja-JP" altLang="en-US" dirty="0"/>
              <a:t>　</a:t>
            </a:r>
            <a:r>
              <a:rPr lang="ja-JP" altLang="en-US" sz="1400" dirty="0"/>
              <a:t>沼津市大手町１丁目１−４</a:t>
            </a:r>
            <a:endParaRPr kumimoji="1" lang="ja-JP" altLang="en-US" sz="1600" dirty="0"/>
          </a:p>
        </p:txBody>
      </p:sp>
      <p:pic>
        <p:nvPicPr>
          <p:cNvPr id="18" name="図 17">
            <a:extLst>
              <a:ext uri="{FF2B5EF4-FFF2-40B4-BE49-F238E27FC236}">
                <a16:creationId xmlns:a16="http://schemas.microsoft.com/office/drawing/2014/main" id="{5C6D7458-623D-A12A-CEF1-E7B6E2E46D11}"/>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700303" y="5518912"/>
            <a:ext cx="1849086" cy="1187909"/>
          </a:xfrm>
          <a:prstGeom prst="rect">
            <a:avLst/>
          </a:prstGeom>
        </p:spPr>
      </p:pic>
    </p:spTree>
    <p:extLst>
      <p:ext uri="{BB962C8B-B14F-4D97-AF65-F5344CB8AC3E}">
        <p14:creationId xmlns:p14="http://schemas.microsoft.com/office/powerpoint/2010/main" val="9502931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2912</TotalTime>
  <Words>238</Words>
  <Application>Microsoft Office PowerPoint</Application>
  <PresentationFormat>A4 210 x 297 mm</PresentationFormat>
  <Paragraphs>34</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HGPｺﾞｼｯｸE</vt:lpstr>
      <vt:lpstr>HGP創英角ﾎﾟｯﾌﾟ体</vt:lpstr>
      <vt:lpstr>HGS創英角ｺﾞｼｯｸUB</vt:lpstr>
      <vt:lpstr>HG丸ｺﾞｼｯｸM-PRO</vt:lpstr>
      <vt:lpstr>HG創英角ｺﾞｼｯｸUB</vt:lpstr>
      <vt:lpstr>ＭＳ Ｐゴシック</vt:lpstr>
      <vt:lpstr>ＭＳ 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Ayako</dc:creator>
  <cp:lastModifiedBy>usagi3</cp:lastModifiedBy>
  <cp:revision>246</cp:revision>
  <cp:lastPrinted>2023-08-22T02:03:19Z</cp:lastPrinted>
  <dcterms:created xsi:type="dcterms:W3CDTF">2018-06-09T14:31:10Z</dcterms:created>
  <dcterms:modified xsi:type="dcterms:W3CDTF">2025-08-06T01:29:48Z</dcterms:modified>
</cp:coreProperties>
</file>